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7" r:id="rId1"/>
  </p:sldMasterIdLst>
  <p:notesMasterIdLst>
    <p:notesMasterId r:id="rId30"/>
  </p:notesMasterIdLst>
  <p:handoutMasterIdLst>
    <p:handoutMasterId r:id="rId31"/>
  </p:handoutMasterIdLst>
  <p:sldIdLst>
    <p:sldId id="304"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05" r:id="rId29"/>
  </p:sldIdLst>
  <p:sldSz cx="9144000" cy="6858000" type="screen4x3"/>
  <p:notesSz cx="7315200" cy="96012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FF99"/>
    <a:srgbClr val="FFCC99"/>
    <a:srgbClr val="FF99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2836" autoAdjust="0"/>
  </p:normalViewPr>
  <p:slideViewPr>
    <p:cSldViewPr>
      <p:cViewPr varScale="1">
        <p:scale>
          <a:sx n="53" d="100"/>
          <a:sy n="53" d="100"/>
        </p:scale>
        <p:origin x="-1782" y="-102"/>
      </p:cViewPr>
      <p:guideLst>
        <p:guide orient="horz" pos="2160"/>
        <p:guide pos="2880"/>
      </p:guideLst>
    </p:cSldViewPr>
  </p:slideViewPr>
  <p:outlineViewPr>
    <p:cViewPr>
      <p:scale>
        <a:sx n="33" d="100"/>
        <a:sy n="33" d="100"/>
      </p:scale>
      <p:origin x="0" y="2435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402" y="93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557213" y="314325"/>
            <a:ext cx="3657600"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l" defTabSz="966788">
              <a:defRPr sz="1700" b="1" i="1"/>
            </a:lvl1pPr>
          </a:lstStyle>
          <a:p>
            <a:r>
              <a:rPr lang="en-US"/>
              <a:t>Design and Analysis of Algorithms</a:t>
            </a:r>
          </a:p>
        </p:txBody>
      </p:sp>
      <p:sp>
        <p:nvSpPr>
          <p:cNvPr id="177155" name="Rectangle 3"/>
          <p:cNvSpPr>
            <a:spLocks noGrp="1" noChangeArrowheads="1"/>
          </p:cNvSpPr>
          <p:nvPr>
            <p:ph type="dt" sz="quarter" idx="1"/>
          </p:nvPr>
        </p:nvSpPr>
        <p:spPr bwMode="auto">
          <a:xfrm>
            <a:off x="4144963" y="314325"/>
            <a:ext cx="2613025"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700" b="1" i="1"/>
            </a:lvl1pPr>
          </a:lstStyle>
          <a:p>
            <a:r>
              <a:rPr lang="en-US"/>
              <a:t>Chapter 1</a:t>
            </a:r>
          </a:p>
        </p:txBody>
      </p:sp>
      <p:sp>
        <p:nvSpPr>
          <p:cNvPr id="177156"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l" defTabSz="966788">
              <a:defRPr sz="1200"/>
            </a:lvl1pPr>
          </a:lstStyle>
          <a:p>
            <a:endParaRPr lang="en-US"/>
          </a:p>
        </p:txBody>
      </p:sp>
      <p:sp>
        <p:nvSpPr>
          <p:cNvPr id="177157"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660CD62A-1640-4004-9C56-2FDF0FD3C101}" type="slidenum">
              <a:rPr lang="en-US"/>
              <a:pPr/>
              <a:t>‹#›</a:t>
            </a:fld>
            <a:endParaRPr lang="en-US"/>
          </a:p>
        </p:txBody>
      </p:sp>
    </p:spTree>
    <p:extLst>
      <p:ext uri="{BB962C8B-B14F-4D97-AF65-F5344CB8AC3E}">
        <p14:creationId xmlns:p14="http://schemas.microsoft.com/office/powerpoint/2010/main" val="4070319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170238" cy="481013"/>
          </a:xfrm>
          <a:prstGeom prst="rect">
            <a:avLst/>
          </a:prstGeom>
          <a:noFill/>
          <a:ln w="12700">
            <a:noFill/>
            <a:miter lim="800000"/>
            <a:headEnd type="none" w="sm" len="sm"/>
            <a:tailEnd type="none" w="sm" len="sm"/>
          </a:ln>
          <a:effectLst/>
        </p:spPr>
        <p:txBody>
          <a:bodyPr vert="horz" wrap="none" lIns="96653" tIns="48327" rIns="96653" bIns="48327" numCol="1" anchor="ctr" anchorCtr="0" compatLnSpc="1">
            <a:prstTxWarp prst="textNoShape">
              <a:avLst/>
            </a:prstTxWarp>
          </a:bodyPr>
          <a:lstStyle>
            <a:lvl1pPr algn="l" defTabSz="966788">
              <a:defRPr sz="1200"/>
            </a:lvl1pPr>
          </a:lstStyle>
          <a:p>
            <a:endParaRPr lang="en-US"/>
          </a:p>
        </p:txBody>
      </p:sp>
      <p:sp>
        <p:nvSpPr>
          <p:cNvPr id="92163" name="Rectangle 3"/>
          <p:cNvSpPr>
            <a:spLocks noGrp="1" noChangeArrowheads="1"/>
          </p:cNvSpPr>
          <p:nvPr>
            <p:ph type="dt" idx="1"/>
          </p:nvPr>
        </p:nvSpPr>
        <p:spPr bwMode="auto">
          <a:xfrm>
            <a:off x="4144963" y="0"/>
            <a:ext cx="3170237" cy="481013"/>
          </a:xfrm>
          <a:prstGeom prst="rect">
            <a:avLst/>
          </a:prstGeom>
          <a:noFill/>
          <a:ln w="12700">
            <a:noFill/>
            <a:miter lim="800000"/>
            <a:headEnd type="none" w="sm" len="sm"/>
            <a:tailEnd type="none" w="sm" len="sm"/>
          </a:ln>
          <a:effectLst/>
        </p:spPr>
        <p:txBody>
          <a:bodyPr vert="horz" wrap="none" lIns="96653" tIns="48327" rIns="96653" bIns="48327" numCol="1" anchor="ctr" anchorCtr="0" compatLnSpc="1">
            <a:prstTxWarp prst="textNoShape">
              <a:avLst/>
            </a:prstTxWarp>
          </a:bodyPr>
          <a:lstStyle>
            <a:lvl1pPr algn="r" defTabSz="966788">
              <a:defRPr sz="1200"/>
            </a:lvl1pPr>
          </a:lstStyle>
          <a:p>
            <a:endParaRPr lang="en-US"/>
          </a:p>
        </p:txBody>
      </p:sp>
      <p:sp>
        <p:nvSpPr>
          <p:cNvPr id="9216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92165" name="Rectangle 5"/>
          <p:cNvSpPr>
            <a:spLocks noGrp="1" noChangeArrowheads="1"/>
          </p:cNvSpPr>
          <p:nvPr>
            <p:ph type="body" sz="quarter" idx="3"/>
          </p:nvPr>
        </p:nvSpPr>
        <p:spPr bwMode="auto">
          <a:xfrm>
            <a:off x="976313" y="4560888"/>
            <a:ext cx="5362575" cy="4321175"/>
          </a:xfrm>
          <a:prstGeom prst="rect">
            <a:avLst/>
          </a:prstGeom>
          <a:noFill/>
          <a:ln w="12700">
            <a:noFill/>
            <a:miter lim="800000"/>
            <a:headEnd type="none" w="sm" len="sm"/>
            <a:tailEnd type="none" w="sm" len="sm"/>
          </a:ln>
          <a:effectLst/>
        </p:spPr>
        <p:txBody>
          <a:bodyPr vert="horz" wrap="none" lIns="96653" tIns="48327" rIns="96653" bIns="48327"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166" name="Rectangle 6"/>
          <p:cNvSpPr>
            <a:spLocks noGrp="1" noChangeArrowheads="1"/>
          </p:cNvSpPr>
          <p:nvPr>
            <p:ph type="ftr" sz="quarter" idx="4"/>
          </p:nvPr>
        </p:nvSpPr>
        <p:spPr bwMode="auto">
          <a:xfrm>
            <a:off x="0" y="9120188"/>
            <a:ext cx="3170238" cy="481012"/>
          </a:xfrm>
          <a:prstGeom prst="rect">
            <a:avLst/>
          </a:prstGeom>
          <a:noFill/>
          <a:ln w="12700">
            <a:noFill/>
            <a:miter lim="800000"/>
            <a:headEnd type="none" w="sm" len="sm"/>
            <a:tailEnd type="none" w="sm" len="sm"/>
          </a:ln>
          <a:effectLst/>
        </p:spPr>
        <p:txBody>
          <a:bodyPr vert="horz" wrap="none" lIns="96653" tIns="48327" rIns="96653" bIns="48327" numCol="1" anchor="b" anchorCtr="0" compatLnSpc="1">
            <a:prstTxWarp prst="textNoShape">
              <a:avLst/>
            </a:prstTxWarp>
          </a:bodyPr>
          <a:lstStyle>
            <a:lvl1pPr algn="l" defTabSz="966788">
              <a:defRPr sz="1200"/>
            </a:lvl1pPr>
          </a:lstStyle>
          <a:p>
            <a:endParaRPr lang="en-US"/>
          </a:p>
        </p:txBody>
      </p:sp>
      <p:sp>
        <p:nvSpPr>
          <p:cNvPr id="92167" name="Rectangle 7"/>
          <p:cNvSpPr>
            <a:spLocks noGrp="1" noChangeArrowheads="1"/>
          </p:cNvSpPr>
          <p:nvPr>
            <p:ph type="sldNum" sz="quarter" idx="5"/>
          </p:nvPr>
        </p:nvSpPr>
        <p:spPr bwMode="auto">
          <a:xfrm>
            <a:off x="4144963" y="9120188"/>
            <a:ext cx="3170237" cy="481012"/>
          </a:xfrm>
          <a:prstGeom prst="rect">
            <a:avLst/>
          </a:prstGeom>
          <a:noFill/>
          <a:ln w="12700">
            <a:noFill/>
            <a:miter lim="800000"/>
            <a:headEnd type="none" w="sm" len="sm"/>
            <a:tailEnd type="none" w="sm" len="sm"/>
          </a:ln>
          <a:effectLst/>
        </p:spPr>
        <p:txBody>
          <a:bodyPr vert="horz" wrap="none" lIns="96653" tIns="48327" rIns="96653" bIns="48327" numCol="1" anchor="b" anchorCtr="0" compatLnSpc="1">
            <a:prstTxWarp prst="textNoShape">
              <a:avLst/>
            </a:prstTxWarp>
          </a:bodyPr>
          <a:lstStyle>
            <a:lvl1pPr algn="r" defTabSz="966788">
              <a:defRPr sz="1200"/>
            </a:lvl1pPr>
          </a:lstStyle>
          <a:p>
            <a:fld id="{55A45C61-E6B5-4784-A6EA-C97BC10BCA27}" type="slidenum">
              <a:rPr lang="en-US"/>
              <a:pPr/>
              <a:t>‹#›</a:t>
            </a:fld>
            <a:endParaRPr lang="en-US"/>
          </a:p>
        </p:txBody>
      </p:sp>
    </p:spTree>
    <p:extLst>
      <p:ext uri="{BB962C8B-B14F-4D97-AF65-F5344CB8AC3E}">
        <p14:creationId xmlns:p14="http://schemas.microsoft.com/office/powerpoint/2010/main" val="2959722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050" name="Picture 2" descr="C:\Users\Mystogan\Downloads\Compressed\2917_internet_ppt\template_mai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7785" b="11855"/>
          <a:stretch/>
        </p:blipFill>
        <p:spPr bwMode="auto">
          <a:xfrm>
            <a:off x="43394" y="3251531"/>
            <a:ext cx="3848669" cy="30946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noChangeArrowheads="1"/>
          </p:cNvSpPr>
          <p:nvPr>
            <p:ph type="ctrTitle"/>
          </p:nvPr>
        </p:nvSpPr>
        <p:spPr>
          <a:xfrm>
            <a:off x="1234684" y="1269242"/>
            <a:ext cx="7909316" cy="765053"/>
          </a:xfrm>
          <a:prstGeom prst="rect">
            <a:avLst/>
          </a:prstGeom>
        </p:spPr>
        <p:txBody>
          <a:bodyPr/>
          <a:lstStyle>
            <a:lvl1pPr algn="l">
              <a:lnSpc>
                <a:spcPct val="90000"/>
              </a:lnSpc>
              <a:defRPr sz="2800" b="1">
                <a:solidFill>
                  <a:schemeClr val="tx1"/>
                </a:solidFill>
                <a:latin typeface="+mn-lt"/>
              </a:defRPr>
            </a:lvl1pPr>
          </a:lstStyle>
          <a:p>
            <a:r>
              <a:rPr lang="en-US" smtClean="0"/>
              <a:t>Click to edit Master title style</a:t>
            </a:r>
            <a:endParaRPr lang="en-US" dirty="0"/>
          </a:p>
        </p:txBody>
      </p:sp>
      <p:sp>
        <p:nvSpPr>
          <p:cNvPr id="10" name="Rectangle 3"/>
          <p:cNvSpPr>
            <a:spLocks noGrp="1" noChangeArrowheads="1"/>
          </p:cNvSpPr>
          <p:nvPr>
            <p:ph type="subTitle" idx="1"/>
          </p:nvPr>
        </p:nvSpPr>
        <p:spPr>
          <a:xfrm>
            <a:off x="1234684" y="2227425"/>
            <a:ext cx="7909316" cy="429768"/>
          </a:xfrm>
          <a:prstGeom prst="rect">
            <a:avLst/>
          </a:prstGeom>
        </p:spPr>
        <p:txBody>
          <a:bodyPr/>
          <a:lstStyle>
            <a:lvl1pPr marL="0" indent="0">
              <a:lnSpc>
                <a:spcPct val="90000"/>
              </a:lnSpc>
              <a:buFont typeface="Wingdings" pitchFamily="28" charset="2"/>
              <a:buNone/>
              <a:defRPr sz="2000" b="0" baseline="0">
                <a:solidFill>
                  <a:schemeClr val="tx1"/>
                </a:solidFill>
                <a:latin typeface="Verdana"/>
                <a:cs typeface="Verdana"/>
              </a:defRPr>
            </a:lvl1pPr>
          </a:lstStyle>
          <a:p>
            <a:r>
              <a:rPr lang="en-US" smtClean="0"/>
              <a:t>Click to edit Master subtitle style</a:t>
            </a:r>
            <a:endParaRPr lang="en-US" dirty="0"/>
          </a:p>
        </p:txBody>
      </p:sp>
      <p:sp>
        <p:nvSpPr>
          <p:cNvPr id="7" name="Text Placeholder 15"/>
          <p:cNvSpPr>
            <a:spLocks noGrp="1"/>
          </p:cNvSpPr>
          <p:nvPr>
            <p:ph type="body" sz="quarter" idx="13"/>
          </p:nvPr>
        </p:nvSpPr>
        <p:spPr>
          <a:xfrm>
            <a:off x="1234684" y="2875084"/>
            <a:ext cx="7918022" cy="378005"/>
          </a:xfrm>
          <a:prstGeom prst="rect">
            <a:avLst/>
          </a:prstGeom>
        </p:spPr>
        <p:txBody>
          <a:bodyPr/>
          <a:lstStyle>
            <a:lvl1pPr marL="0" indent="0">
              <a:buFontTx/>
              <a:buNone/>
              <a:defRPr sz="1600">
                <a:solidFill>
                  <a:schemeClr val="tx1"/>
                </a:solidFill>
                <a:latin typeface="Verdana"/>
              </a:defRPr>
            </a:lvl1pPr>
          </a:lstStyle>
          <a:p>
            <a:pPr lvl="0"/>
            <a:r>
              <a:rPr lang="en-US" smtClean="0"/>
              <a:t>Click to edit Master text styles</a:t>
            </a:r>
          </a:p>
        </p:txBody>
      </p:sp>
      <p:sp>
        <p:nvSpPr>
          <p:cNvPr id="11" name="Date Placeholder 1"/>
          <p:cNvSpPr>
            <a:spLocks noGrp="1"/>
          </p:cNvSpPr>
          <p:nvPr>
            <p:ph type="dt" sz="half" idx="14"/>
          </p:nvPr>
        </p:nvSpPr>
        <p:spPr/>
        <p:txBody>
          <a:bodyPr/>
          <a:lstStyle>
            <a:lvl1pPr>
              <a:defRPr>
                <a:solidFill>
                  <a:schemeClr val="tx1"/>
                </a:solidFill>
              </a:defRPr>
            </a:lvl1pPr>
          </a:lstStyle>
          <a:p>
            <a:r>
              <a:rPr lang="id-ID" smtClean="0"/>
              <a:t>5/3/2008</a:t>
            </a:r>
            <a:endParaRPr lang="en-US"/>
          </a:p>
        </p:txBody>
      </p:sp>
      <p:sp>
        <p:nvSpPr>
          <p:cNvPr id="12" name="Slide Number Placeholder 2"/>
          <p:cNvSpPr>
            <a:spLocks noGrp="1"/>
          </p:cNvSpPr>
          <p:nvPr>
            <p:ph type="sldNum" sz="quarter" idx="15"/>
          </p:nvPr>
        </p:nvSpPr>
        <p:spPr/>
        <p:txBody>
          <a:bodyPr/>
          <a:lstStyle>
            <a:lvl1pPr>
              <a:defRPr>
                <a:solidFill>
                  <a:schemeClr val="tx1"/>
                </a:solidFill>
              </a:defRPr>
            </a:lvl1pPr>
          </a:lstStyle>
          <a:p>
            <a:fld id="{B871E0C8-17A9-4AC5-B598-6306D882C37B}" type="slidenum">
              <a:rPr lang="en-US" smtClean="0"/>
              <a:pPr/>
              <a:t>‹#›</a:t>
            </a:fld>
            <a:endParaRPr lang="en-US"/>
          </a:p>
        </p:txBody>
      </p:sp>
      <p:sp>
        <p:nvSpPr>
          <p:cNvPr id="2" name="Rectangle 1"/>
          <p:cNvSpPr/>
          <p:nvPr/>
        </p:nvSpPr>
        <p:spPr>
          <a:xfrm>
            <a:off x="0" y="0"/>
            <a:ext cx="9144000" cy="1269242"/>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1026" name="Picture 2" descr="C:\Users\Mystogan\Pictures\Untitle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9705" y="216578"/>
            <a:ext cx="3264827" cy="64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6245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66825"/>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266825"/>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id-ID" smtClean="0"/>
              <a:t>5/3/2008</a:t>
            </a:r>
            <a:endParaRPr lang="en-US"/>
          </a:p>
        </p:txBody>
      </p:sp>
      <p:sp>
        <p:nvSpPr>
          <p:cNvPr id="6" name="Footer Placeholder 5"/>
          <p:cNvSpPr>
            <a:spLocks noGrp="1"/>
          </p:cNvSpPr>
          <p:nvPr>
            <p:ph type="ftr" sz="quarter" idx="11"/>
          </p:nvPr>
        </p:nvSpPr>
        <p:spPr>
          <a:xfrm>
            <a:off x="1219200" y="6248400"/>
            <a:ext cx="6400800" cy="457200"/>
          </a:xfrm>
          <a:prstGeom prst="rect">
            <a:avLst/>
          </a:prstGeom>
        </p:spPr>
        <p:txBody>
          <a:bodyPr/>
          <a:lstStyle>
            <a:lvl1pPr>
              <a:defRPr/>
            </a:lvl1pPr>
          </a:lstStyle>
          <a:p>
            <a:r>
              <a:rPr lang="en-US" smtClean="0"/>
              <a:t>RMB/CSG523</a:t>
            </a:r>
            <a:endParaRPr lang="en-US"/>
          </a:p>
        </p:txBody>
      </p:sp>
      <p:sp>
        <p:nvSpPr>
          <p:cNvPr id="7" name="Slide Number Placeholder 6"/>
          <p:cNvSpPr>
            <a:spLocks noGrp="1"/>
          </p:cNvSpPr>
          <p:nvPr>
            <p:ph type="sldNum" sz="quarter" idx="12"/>
          </p:nvPr>
        </p:nvSpPr>
        <p:spPr/>
        <p:txBody>
          <a:bodyPr/>
          <a:lstStyle>
            <a:lvl1pPr>
              <a:defRPr/>
            </a:lvl1pPr>
          </a:lstStyle>
          <a:p>
            <a:fld id="{5701CDE3-60A2-4723-96A3-559CD9A9FE4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365760" y="2009550"/>
            <a:ext cx="8326438" cy="4025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
          <p:cNvSpPr>
            <a:spLocks noGrp="1"/>
          </p:cNvSpPr>
          <p:nvPr>
            <p:ph type="sldNum" sz="quarter" idx="15"/>
          </p:nvPr>
        </p:nvSpPr>
        <p:spPr/>
        <p:txBody>
          <a:bodyPr/>
          <a:lstStyle>
            <a:lvl1pPr>
              <a:defRPr/>
            </a:lvl1pPr>
          </a:lstStyle>
          <a:p>
            <a:fld id="{B871E0C8-17A9-4AC5-B598-6306D882C37B}" type="slidenum">
              <a:rPr lang="en-US" smtClean="0"/>
              <a:pPr/>
              <a:t>‹#›</a:t>
            </a:fld>
            <a:endParaRPr lang="en-US"/>
          </a:p>
        </p:txBody>
      </p:sp>
      <p:sp>
        <p:nvSpPr>
          <p:cNvPr id="6" name="Date Placeholder 2"/>
          <p:cNvSpPr>
            <a:spLocks noGrp="1"/>
          </p:cNvSpPr>
          <p:nvPr>
            <p:ph type="dt" sz="half" idx="16"/>
          </p:nvPr>
        </p:nvSpPr>
        <p:spPr/>
        <p:txBody>
          <a:bodyPr/>
          <a:lstStyle>
            <a:lvl1pPr>
              <a:defRPr/>
            </a:lvl1pPr>
          </a:lstStyle>
          <a:p>
            <a:r>
              <a:rPr lang="id-ID" smtClean="0"/>
              <a:t>5/3/2008</a:t>
            </a:r>
            <a:endParaRPr lang="en-US"/>
          </a:p>
        </p:txBody>
      </p:sp>
      <p:sp>
        <p:nvSpPr>
          <p:cNvPr id="2" name="Rectangle 1"/>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21"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17751881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Blank Slide">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lvl1pPr>
              <a:defRPr/>
            </a:lvl1pPr>
          </a:lstStyle>
          <a:p>
            <a:fld id="{B871E0C8-17A9-4AC5-B598-6306D882C37B}" type="slidenum">
              <a:rPr lang="en-US" smtClean="0"/>
              <a:pPr/>
              <a:t>‹#›</a:t>
            </a:fld>
            <a:endParaRPr lang="en-US"/>
          </a:p>
        </p:txBody>
      </p:sp>
      <p:sp>
        <p:nvSpPr>
          <p:cNvPr id="4" name="Date Placeholder 2"/>
          <p:cNvSpPr>
            <a:spLocks noGrp="1"/>
          </p:cNvSpPr>
          <p:nvPr>
            <p:ph type="dt" sz="half" idx="11"/>
          </p:nvPr>
        </p:nvSpPr>
        <p:spPr/>
        <p:txBody>
          <a:bodyPr/>
          <a:lstStyle>
            <a:lvl1pPr>
              <a:defRPr/>
            </a:lvl1pPr>
          </a:lstStyle>
          <a:p>
            <a:r>
              <a:rPr lang="id-ID" smtClean="0"/>
              <a:t>5/3/2008</a:t>
            </a:r>
            <a:endParaRPr lang="en-US"/>
          </a:p>
        </p:txBody>
      </p:sp>
      <p:sp>
        <p:nvSpPr>
          <p:cNvPr id="6" name="Rectangle 5"/>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28210451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2 Column Slide">
    <p:spTree>
      <p:nvGrpSpPr>
        <p:cNvPr id="1" name=""/>
        <p:cNvGrpSpPr/>
        <p:nvPr/>
      </p:nvGrpSpPr>
      <p:grpSpPr>
        <a:xfrm>
          <a:off x="0" y="0"/>
          <a:ext cx="0" cy="0"/>
          <a:chOff x="0" y="0"/>
          <a:chExt cx="0" cy="0"/>
        </a:xfrm>
      </p:grpSpPr>
      <p:sp>
        <p:nvSpPr>
          <p:cNvPr id="5" name="Content Placeholder 4"/>
          <p:cNvSpPr>
            <a:spLocks noGrp="1"/>
          </p:cNvSpPr>
          <p:nvPr>
            <p:ph sz="quarter" idx="23"/>
          </p:nvPr>
        </p:nvSpPr>
        <p:spPr>
          <a:xfrm>
            <a:off x="374826"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4"/>
          </p:nvPr>
        </p:nvSpPr>
        <p:spPr>
          <a:xfrm>
            <a:off x="4738863"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
          <p:cNvSpPr>
            <a:spLocks noGrp="1"/>
          </p:cNvSpPr>
          <p:nvPr>
            <p:ph type="sldNum" sz="quarter" idx="25"/>
          </p:nvPr>
        </p:nvSpPr>
        <p:spPr/>
        <p:txBody>
          <a:bodyPr/>
          <a:lstStyle>
            <a:lvl1pPr>
              <a:defRPr/>
            </a:lvl1pPr>
          </a:lstStyle>
          <a:p>
            <a:fld id="{B871E0C8-17A9-4AC5-B598-6306D882C37B}" type="slidenum">
              <a:rPr lang="en-US" smtClean="0"/>
              <a:pPr/>
              <a:t>‹#›</a:t>
            </a:fld>
            <a:endParaRPr lang="en-US"/>
          </a:p>
        </p:txBody>
      </p:sp>
      <p:sp>
        <p:nvSpPr>
          <p:cNvPr id="7" name="Date Placeholder 2"/>
          <p:cNvSpPr>
            <a:spLocks noGrp="1"/>
          </p:cNvSpPr>
          <p:nvPr>
            <p:ph type="dt" sz="half" idx="26"/>
          </p:nvPr>
        </p:nvSpPr>
        <p:spPr/>
        <p:txBody>
          <a:bodyPr/>
          <a:lstStyle>
            <a:lvl1pPr>
              <a:defRPr/>
            </a:lvl1pPr>
          </a:lstStyle>
          <a:p>
            <a:r>
              <a:rPr lang="id-ID" smtClean="0"/>
              <a:t>5/3/2008</a:t>
            </a:r>
            <a:endParaRPr lang="en-US"/>
          </a:p>
        </p:txBody>
      </p:sp>
      <p:sp>
        <p:nvSpPr>
          <p:cNvPr id="9" name="Rectangle 8"/>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5124" y="1336417"/>
            <a:ext cx="8409163" cy="641239"/>
          </a:xfrm>
        </p:spPr>
        <p:txBody>
          <a:bodyPr/>
          <a:lstStyle/>
          <a:p>
            <a:r>
              <a:rPr lang="en-US" smtClean="0"/>
              <a:t>Click to edit Master title style</a:t>
            </a:r>
            <a:endParaRPr lang="en-US"/>
          </a:p>
        </p:txBody>
      </p:sp>
      <p:sp>
        <p:nvSpPr>
          <p:cNvPr id="8"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137239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Slide">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366889" y="1645920"/>
            <a:ext cx="4035247" cy="789828"/>
          </a:xfrm>
          <a:prstGeom prst="rect">
            <a:avLst/>
          </a:prstGeom>
        </p:spPr>
        <p:txBody>
          <a:bodyPr anchor="b">
            <a:noAutofit/>
          </a:bodyPr>
          <a:lstStyle>
            <a:lvl1pPr marL="0" indent="0" algn="ctr">
              <a:lnSpc>
                <a:spcPts val="3000"/>
              </a:lnSpc>
              <a:spcBef>
                <a:spcPts val="0"/>
              </a:spcBef>
              <a:buNone/>
              <a:defRPr sz="26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2"/>
          <p:cNvSpPr>
            <a:spLocks noGrp="1"/>
          </p:cNvSpPr>
          <p:nvPr>
            <p:ph type="body" idx="17"/>
          </p:nvPr>
        </p:nvSpPr>
        <p:spPr>
          <a:xfrm>
            <a:off x="4703762" y="1645920"/>
            <a:ext cx="4045126" cy="789828"/>
          </a:xfrm>
          <a:prstGeom prst="rect">
            <a:avLst/>
          </a:prstGeom>
        </p:spPr>
        <p:txBody>
          <a:bodyPr anchor="b">
            <a:noAutofit/>
          </a:bodyPr>
          <a:lstStyle>
            <a:lvl1pPr marL="0" indent="0" algn="ctr">
              <a:lnSpc>
                <a:spcPts val="3000"/>
              </a:lnSpc>
              <a:spcBef>
                <a:spcPts val="0"/>
              </a:spcBef>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Content Placeholder 4"/>
          <p:cNvSpPr>
            <a:spLocks noGrp="1"/>
          </p:cNvSpPr>
          <p:nvPr>
            <p:ph sz="quarter" idx="24"/>
          </p:nvPr>
        </p:nvSpPr>
        <p:spPr>
          <a:xfrm>
            <a:off x="357187" y="2659063"/>
            <a:ext cx="404495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7"/>
          <p:cNvSpPr>
            <a:spLocks noGrp="1"/>
          </p:cNvSpPr>
          <p:nvPr>
            <p:ph sz="quarter" idx="25"/>
          </p:nvPr>
        </p:nvSpPr>
        <p:spPr>
          <a:xfrm>
            <a:off x="4703762" y="2659063"/>
            <a:ext cx="404495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1"/>
          <p:cNvSpPr>
            <a:spLocks noGrp="1"/>
          </p:cNvSpPr>
          <p:nvPr>
            <p:ph type="sldNum" sz="quarter" idx="26"/>
          </p:nvPr>
        </p:nvSpPr>
        <p:spPr/>
        <p:txBody>
          <a:bodyPr/>
          <a:lstStyle>
            <a:lvl1pPr>
              <a:defRPr/>
            </a:lvl1pPr>
          </a:lstStyle>
          <a:p>
            <a:fld id="{B871E0C8-17A9-4AC5-B598-6306D882C37B}" type="slidenum">
              <a:rPr lang="en-US" smtClean="0"/>
              <a:pPr/>
              <a:t>‹#›</a:t>
            </a:fld>
            <a:endParaRPr lang="en-US"/>
          </a:p>
        </p:txBody>
      </p:sp>
      <p:sp>
        <p:nvSpPr>
          <p:cNvPr id="9" name="Date Placeholder 2"/>
          <p:cNvSpPr>
            <a:spLocks noGrp="1"/>
          </p:cNvSpPr>
          <p:nvPr>
            <p:ph type="dt" sz="half" idx="27"/>
          </p:nvPr>
        </p:nvSpPr>
        <p:spPr/>
        <p:txBody>
          <a:bodyPr/>
          <a:lstStyle>
            <a:lvl1pPr>
              <a:defRPr/>
            </a:lvl1pPr>
          </a:lstStyle>
          <a:p>
            <a:r>
              <a:rPr lang="id-ID" smtClean="0"/>
              <a:t>5/3/2008</a:t>
            </a:r>
            <a:endParaRPr lang="en-US"/>
          </a:p>
        </p:txBody>
      </p:sp>
      <p:sp>
        <p:nvSpPr>
          <p:cNvPr id="11" name="Rectangle 10"/>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20"/>
          <p:cNvSpPr>
            <a:spLocks noGrp="1"/>
          </p:cNvSpPr>
          <p:nvPr>
            <p:ph type="body" sz="quarter" idx="28"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1082505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1 Content Slide">
    <p:spTree>
      <p:nvGrpSpPr>
        <p:cNvPr id="1" name=""/>
        <p:cNvGrpSpPr/>
        <p:nvPr/>
      </p:nvGrpSpPr>
      <p:grpSpPr>
        <a:xfrm>
          <a:off x="0" y="0"/>
          <a:ext cx="0" cy="0"/>
          <a:chOff x="0" y="0"/>
          <a:chExt cx="0" cy="0"/>
        </a:xfrm>
      </p:grpSpPr>
      <p:sp>
        <p:nvSpPr>
          <p:cNvPr id="5" name="Content Placeholder 4"/>
          <p:cNvSpPr>
            <a:spLocks noGrp="1"/>
          </p:cNvSpPr>
          <p:nvPr>
            <p:ph sz="quarter" idx="21"/>
          </p:nvPr>
        </p:nvSpPr>
        <p:spPr>
          <a:xfrm>
            <a:off x="4678538"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10"/>
          <p:cNvSpPr>
            <a:spLocks noGrp="1"/>
          </p:cNvSpPr>
          <p:nvPr>
            <p:ph type="pic" sz="quarter" idx="22"/>
          </p:nvPr>
        </p:nvSpPr>
        <p:spPr>
          <a:xfrm>
            <a:off x="365125" y="2009550"/>
            <a:ext cx="3997325" cy="4002313"/>
          </a:xfrm>
        </p:spPr>
        <p:txBody>
          <a:bodyPr rtlCol="0">
            <a:normAutofit/>
          </a:bodyPr>
          <a:lstStyle>
            <a:lvl1pPr marL="0" marR="0" indent="0" algn="l" defTabSz="457200" rtl="0" eaLnBrk="1" fontAlgn="auto" latinLnBrk="0" hangingPunct="1">
              <a:lnSpc>
                <a:spcPct val="100000"/>
              </a:lnSpc>
              <a:spcBef>
                <a:spcPts val="1800"/>
              </a:spcBef>
              <a:spcAft>
                <a:spcPts val="0"/>
              </a:spcAft>
              <a:buClrTx/>
              <a:buSzPct val="135000"/>
              <a:buFontTx/>
              <a:buNone/>
              <a:tabLst/>
              <a:defRPr sz="2000"/>
            </a:lvl1pPr>
          </a:lstStyle>
          <a:p>
            <a:pPr lvl="0"/>
            <a:r>
              <a:rPr lang="en-US" noProof="0" smtClean="0"/>
              <a:t>Click icon to add picture</a:t>
            </a:r>
            <a:endParaRPr lang="en-US" noProof="0" dirty="0"/>
          </a:p>
        </p:txBody>
      </p:sp>
      <p:sp>
        <p:nvSpPr>
          <p:cNvPr id="6" name="Slide Number Placeholder 1"/>
          <p:cNvSpPr>
            <a:spLocks noGrp="1"/>
          </p:cNvSpPr>
          <p:nvPr>
            <p:ph type="sldNum" sz="quarter" idx="23"/>
          </p:nvPr>
        </p:nvSpPr>
        <p:spPr/>
        <p:txBody>
          <a:bodyPr/>
          <a:lstStyle>
            <a:lvl1pPr>
              <a:defRPr/>
            </a:lvl1pPr>
          </a:lstStyle>
          <a:p>
            <a:fld id="{B871E0C8-17A9-4AC5-B598-6306D882C37B}" type="slidenum">
              <a:rPr lang="en-US" smtClean="0"/>
              <a:pPr/>
              <a:t>‹#›</a:t>
            </a:fld>
            <a:endParaRPr lang="en-US"/>
          </a:p>
        </p:txBody>
      </p:sp>
      <p:sp>
        <p:nvSpPr>
          <p:cNvPr id="7" name="Date Placeholder 2"/>
          <p:cNvSpPr>
            <a:spLocks noGrp="1"/>
          </p:cNvSpPr>
          <p:nvPr>
            <p:ph type="dt" sz="half" idx="24"/>
          </p:nvPr>
        </p:nvSpPr>
        <p:spPr/>
        <p:txBody>
          <a:bodyPr/>
          <a:lstStyle>
            <a:lvl1pPr>
              <a:defRPr/>
            </a:lvl1pPr>
          </a:lstStyle>
          <a:p>
            <a:r>
              <a:rPr lang="id-ID" smtClean="0"/>
              <a:t>5/3/2008</a:t>
            </a:r>
            <a:endParaRPr lang="en-US"/>
          </a:p>
        </p:txBody>
      </p:sp>
      <p:sp>
        <p:nvSpPr>
          <p:cNvPr id="9" name="Rectangle 8"/>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24661985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anks Slide">
    <p:spTree>
      <p:nvGrpSpPr>
        <p:cNvPr id="1" name=""/>
        <p:cNvGrpSpPr/>
        <p:nvPr/>
      </p:nvGrpSpPr>
      <p:grpSpPr>
        <a:xfrm>
          <a:off x="0" y="0"/>
          <a:ext cx="0" cy="0"/>
          <a:chOff x="0" y="0"/>
          <a:chExt cx="0" cy="0"/>
        </a:xfrm>
      </p:grpSpPr>
      <p:sp>
        <p:nvSpPr>
          <p:cNvPr id="6" name="Title 1"/>
          <p:cNvSpPr txBox="1">
            <a:spLocks/>
          </p:cNvSpPr>
          <p:nvPr/>
        </p:nvSpPr>
        <p:spPr bwMode="auto">
          <a:xfrm>
            <a:off x="434548" y="4489331"/>
            <a:ext cx="8326438" cy="2119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3200" b="1" kern="1200">
                <a:solidFill>
                  <a:schemeClr val="bg1"/>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2pPr>
            <a:lvl3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3pPr>
            <a:lvl4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4pPr>
            <a:lvl5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9pPr>
          </a:lstStyle>
          <a:p>
            <a:pPr algn="ctr"/>
            <a:r>
              <a:rPr lang="en-US" sz="5400" dirty="0" smtClean="0">
                <a:solidFill>
                  <a:srgbClr val="C00000"/>
                </a:solidFill>
                <a:latin typeface="Brush Script Std" pitchFamily="66" charset="0"/>
              </a:rPr>
              <a:t>THANK YOU</a:t>
            </a:r>
            <a:endParaRPr lang="en-US" sz="5400" dirty="0">
              <a:solidFill>
                <a:srgbClr val="C00000"/>
              </a:solidFill>
              <a:latin typeface="Brush Script Std" pitchFamily="66" charset="0"/>
            </a:endParaRPr>
          </a:p>
        </p:txBody>
      </p:sp>
      <p:sp>
        <p:nvSpPr>
          <p:cNvPr id="16" name="Rectangle 15"/>
          <p:cNvSpPr/>
          <p:nvPr/>
        </p:nvSpPr>
        <p:spPr>
          <a:xfrm>
            <a:off x="-489" y="4670967"/>
            <a:ext cx="9141923" cy="93681"/>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074" name="Picture 2" descr="C:\Users\Mystogan\Pictures\red-digital-background.jpg"/>
          <p:cNvPicPr>
            <a:picLocks noChangeAspect="1" noChangeArrowheads="1"/>
          </p:cNvPicPr>
          <p:nvPr/>
        </p:nvPicPr>
        <p:blipFill rotWithShape="1">
          <a:blip r:embed="rId2">
            <a:extLst>
              <a:ext uri="{28A0092B-C50C-407E-A947-70E740481C1C}">
                <a14:useLocalDpi xmlns:a14="http://schemas.microsoft.com/office/drawing/2010/main" val="0"/>
              </a:ext>
            </a:extLst>
          </a:blip>
          <a:srcRect t="17910" b="13980"/>
          <a:stretch/>
        </p:blipFill>
        <p:spPr bwMode="auto">
          <a:xfrm>
            <a:off x="-2566" y="0"/>
            <a:ext cx="9144000" cy="467096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Mystogan\Pictures\logo-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392" y="142946"/>
            <a:ext cx="3039184" cy="603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7259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d-ID" smtClean="0"/>
              <a:t>5/3/2008</a:t>
            </a:r>
            <a:endParaRPr lang="en-US"/>
          </a:p>
        </p:txBody>
      </p:sp>
      <p:sp>
        <p:nvSpPr>
          <p:cNvPr id="5" name="Footer Placeholder 4"/>
          <p:cNvSpPr>
            <a:spLocks noGrp="1"/>
          </p:cNvSpPr>
          <p:nvPr>
            <p:ph type="ftr" sz="quarter" idx="11"/>
          </p:nvPr>
        </p:nvSpPr>
        <p:spPr>
          <a:xfrm>
            <a:off x="1219200" y="6248400"/>
            <a:ext cx="6400800" cy="457200"/>
          </a:xfrm>
          <a:prstGeom prst="rect">
            <a:avLst/>
          </a:prstGeom>
        </p:spPr>
        <p:txBody>
          <a:bodyPr/>
          <a:lstStyle>
            <a:lvl1pPr>
              <a:defRPr/>
            </a:lvl1pPr>
          </a:lstStyle>
          <a:p>
            <a:r>
              <a:rPr lang="en-US" smtClean="0"/>
              <a:t>RMB/CSG523</a:t>
            </a:r>
            <a:endParaRPr lang="en-US"/>
          </a:p>
        </p:txBody>
      </p:sp>
      <p:sp>
        <p:nvSpPr>
          <p:cNvPr id="6" name="Slide Number Placeholder 5"/>
          <p:cNvSpPr>
            <a:spLocks noGrp="1"/>
          </p:cNvSpPr>
          <p:nvPr>
            <p:ph type="sldNum" sz="quarter" idx="12"/>
          </p:nvPr>
        </p:nvSpPr>
        <p:spPr/>
        <p:txBody>
          <a:bodyPr/>
          <a:lstStyle>
            <a:lvl1pPr>
              <a:defRPr/>
            </a:lvl1pPr>
          </a:lstStyle>
          <a:p>
            <a:fld id="{24228132-AD6C-4B4F-87B9-0C4DC2FEA77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id-ID" smtClean="0"/>
              <a:t>5/3/2008</a:t>
            </a:r>
            <a:endParaRPr lang="en-US"/>
          </a:p>
        </p:txBody>
      </p:sp>
      <p:sp>
        <p:nvSpPr>
          <p:cNvPr id="4" name="Footer Placeholder 3"/>
          <p:cNvSpPr>
            <a:spLocks noGrp="1"/>
          </p:cNvSpPr>
          <p:nvPr>
            <p:ph type="ftr" sz="quarter" idx="11"/>
          </p:nvPr>
        </p:nvSpPr>
        <p:spPr>
          <a:xfrm>
            <a:off x="1219200" y="6248400"/>
            <a:ext cx="6400800" cy="457200"/>
          </a:xfrm>
          <a:prstGeom prst="rect">
            <a:avLst/>
          </a:prstGeom>
        </p:spPr>
        <p:txBody>
          <a:bodyPr/>
          <a:lstStyle>
            <a:lvl1pPr>
              <a:defRPr/>
            </a:lvl1pPr>
          </a:lstStyle>
          <a:p>
            <a:r>
              <a:rPr lang="en-US" smtClean="0"/>
              <a:t>RMB/CSG523</a:t>
            </a:r>
            <a:endParaRPr lang="en-US"/>
          </a:p>
        </p:txBody>
      </p:sp>
      <p:sp>
        <p:nvSpPr>
          <p:cNvPr id="5" name="Slide Number Placeholder 4"/>
          <p:cNvSpPr>
            <a:spLocks noGrp="1"/>
          </p:cNvSpPr>
          <p:nvPr>
            <p:ph type="sldNum" sz="quarter" idx="12"/>
          </p:nvPr>
        </p:nvSpPr>
        <p:spPr/>
        <p:txBody>
          <a:bodyPr/>
          <a:lstStyle>
            <a:lvl1pPr>
              <a:defRPr/>
            </a:lvl1pPr>
          </a:lstStyle>
          <a:p>
            <a:fld id="{C0916426-4FB4-42BA-AD07-161D7F2F182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3999" cy="6858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6" name="Title Placeholder 9"/>
          <p:cNvSpPr>
            <a:spLocks noGrp="1" noChangeAspect="1"/>
          </p:cNvSpPr>
          <p:nvPr>
            <p:ph type="title"/>
          </p:nvPr>
        </p:nvSpPr>
        <p:spPr bwMode="auto">
          <a:xfrm>
            <a:off x="365125" y="1336417"/>
            <a:ext cx="8326438" cy="64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pic>
        <p:nvPicPr>
          <p:cNvPr id="5" name="Picture 2" descr="C:\Users\Mystogan\Pictures\75_big.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48401"/>
            <a:ext cx="9143999" cy="609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389908" y="6451886"/>
            <a:ext cx="358775" cy="365125"/>
          </a:xfrm>
          <a:prstGeom prst="rect">
            <a:avLst/>
          </a:prstGeom>
        </p:spPr>
        <p:txBody>
          <a:bodyPr vert="horz" lIns="0" tIns="45720" rIns="91440" bIns="45720" rtlCol="0" anchor="ctr"/>
          <a:lstStyle>
            <a:lvl1pPr algn="l" fontAlgn="auto">
              <a:spcBef>
                <a:spcPts val="0"/>
              </a:spcBef>
              <a:spcAft>
                <a:spcPts val="0"/>
              </a:spcAft>
              <a:defRPr sz="1050" smtClean="0">
                <a:solidFill>
                  <a:schemeClr val="bg1"/>
                </a:solidFill>
                <a:latin typeface="+mn-lt"/>
                <a:ea typeface="+mn-ea"/>
                <a:cs typeface="+mn-cs"/>
              </a:defRPr>
            </a:lvl1pPr>
          </a:lstStyle>
          <a:p>
            <a:fld id="{B871E0C8-17A9-4AC5-B598-6306D882C37B}" type="slidenum">
              <a:rPr lang="en-US" smtClean="0"/>
              <a:pPr/>
              <a:t>‹#›</a:t>
            </a:fld>
            <a:endParaRPr lang="en-US"/>
          </a:p>
        </p:txBody>
      </p:sp>
      <p:sp>
        <p:nvSpPr>
          <p:cNvPr id="3" name="Date Placeholder 2"/>
          <p:cNvSpPr>
            <a:spLocks noGrp="1"/>
          </p:cNvSpPr>
          <p:nvPr>
            <p:ph type="dt" sz="half" idx="2"/>
          </p:nvPr>
        </p:nvSpPr>
        <p:spPr>
          <a:xfrm>
            <a:off x="810596" y="6451886"/>
            <a:ext cx="1643062" cy="365125"/>
          </a:xfrm>
          <a:prstGeom prst="rect">
            <a:avLst/>
          </a:prstGeom>
        </p:spPr>
        <p:txBody>
          <a:bodyPr vert="horz" lIns="0" tIns="45720" rIns="91440" bIns="45720" rtlCol="0" anchor="ctr"/>
          <a:lstStyle>
            <a:lvl1pPr algn="l" fontAlgn="auto">
              <a:spcBef>
                <a:spcPts val="0"/>
              </a:spcBef>
              <a:spcAft>
                <a:spcPts val="0"/>
              </a:spcAft>
              <a:defRPr sz="1050" smtClean="0">
                <a:solidFill>
                  <a:schemeClr val="bg1"/>
                </a:solidFill>
                <a:latin typeface="+mn-lt"/>
                <a:ea typeface="+mn-ea"/>
                <a:cs typeface="+mn-cs"/>
              </a:defRPr>
            </a:lvl1pPr>
          </a:lstStyle>
          <a:p>
            <a:r>
              <a:rPr lang="id-ID" smtClean="0"/>
              <a:t>5/3/2008</a:t>
            </a:r>
            <a:endParaRPr lang="en-US"/>
          </a:p>
        </p:txBody>
      </p:sp>
      <p:sp>
        <p:nvSpPr>
          <p:cNvPr id="1030" name="Rectangle 3"/>
          <p:cNvSpPr>
            <a:spLocks noChangeArrowheads="1"/>
          </p:cNvSpPr>
          <p:nvPr/>
        </p:nvSpPr>
        <p:spPr bwMode="auto">
          <a:xfrm rot="-5400000">
            <a:off x="9449594" y="5911057"/>
            <a:ext cx="17097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600" dirty="0">
                <a:solidFill>
                  <a:srgbClr val="7F7F7F"/>
                </a:solidFill>
              </a:rPr>
              <a:t>12-CRS-0106 REVISED </a:t>
            </a:r>
            <a:r>
              <a:rPr lang="en-US" sz="600" dirty="0" smtClean="0">
                <a:solidFill>
                  <a:srgbClr val="7F7F7F"/>
                </a:solidFill>
              </a:rPr>
              <a:t>8 </a:t>
            </a:r>
            <a:r>
              <a:rPr lang="en-US" sz="600" dirty="0">
                <a:solidFill>
                  <a:srgbClr val="7F7F7F"/>
                </a:solidFill>
              </a:rPr>
              <a:t>FEB 2013</a:t>
            </a:r>
          </a:p>
        </p:txBody>
      </p:sp>
      <p:sp>
        <p:nvSpPr>
          <p:cNvPr id="1031" name="Text Placeholder 11"/>
          <p:cNvSpPr>
            <a:spLocks noGrp="1"/>
          </p:cNvSpPr>
          <p:nvPr>
            <p:ph type="body" idx="1"/>
          </p:nvPr>
        </p:nvSpPr>
        <p:spPr bwMode="auto">
          <a:xfrm>
            <a:off x="365125" y="1977656"/>
            <a:ext cx="8326438" cy="405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3"/>
          <p:cNvPicPr>
            <a:picLocks noChangeAspect="1" noChangeArrowheads="1"/>
          </p:cNvPicPr>
          <p:nvPr/>
        </p:nvPicPr>
        <p:blipFill>
          <a:blip r:embed="rId14">
            <a:extLst>
              <a:ext uri="{28A0092B-C50C-407E-A947-70E740481C1C}">
                <a14:useLocalDpi xmlns:a14="http://schemas.microsoft.com/office/drawing/2010/main" val="0"/>
              </a:ext>
            </a:extLst>
          </a:blip>
          <a:stretch>
            <a:fillRect/>
          </a:stretch>
        </p:blipFill>
        <p:spPr bwMode="auto">
          <a:xfrm>
            <a:off x="3" y="0"/>
            <a:ext cx="9143993" cy="124777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6" r:id="rId8"/>
    <p:sldLayoutId id="2147483707" r:id="rId9"/>
    <p:sldLayoutId id="2147483708" r:id="rId10"/>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dissolve">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31">
                                            <p:txEl>
                                              <p:pRg st="0" end="0"/>
                                            </p:txEl>
                                          </p:spTgt>
                                        </p:tgtEl>
                                        <p:attrNameLst>
                                          <p:attrName>style.visibility</p:attrName>
                                        </p:attrNameLst>
                                      </p:cBhvr>
                                      <p:to>
                                        <p:strVal val="visible"/>
                                      </p:to>
                                    </p:set>
                                    <p:animEffect transition="in" filter="wipe(up)">
                                      <p:cBhvr>
                                        <p:cTn id="12" dur="500"/>
                                        <p:tgtEl>
                                          <p:spTgt spid="1031">
                                            <p:txEl>
                                              <p:pRg st="0" end="0"/>
                                            </p:txEl>
                                          </p:spTgt>
                                        </p:tgtEl>
                                      </p:cBhvr>
                                    </p:animEffect>
                                  </p:childTnLst>
                                  <p:subTnLst>
                                    <p:animClr clrSpc="rgb" dir="cw">
                                      <p:cBhvr override="childStyle">
                                        <p:cTn dur="1" fill="hold" display="0" masterRel="nextClick" afterEffect="1"/>
                                        <p:tgtEl>
                                          <p:spTgt spid="1031">
                                            <p:txEl>
                                              <p:pRg st="0" end="0"/>
                                            </p:txEl>
                                          </p:spTgt>
                                        </p:tgtEl>
                                        <p:attrNameLst>
                                          <p:attrName>ppt_c</p:attrName>
                                        </p:attrNameLst>
                                      </p:cBhvr>
                                      <p:to>
                                        <a:schemeClr val="tx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31">
                                            <p:txEl>
                                              <p:pRg st="1" end="1"/>
                                            </p:txEl>
                                          </p:spTgt>
                                        </p:tgtEl>
                                        <p:attrNameLst>
                                          <p:attrName>style.visibility</p:attrName>
                                        </p:attrNameLst>
                                      </p:cBhvr>
                                      <p:to>
                                        <p:strVal val="visible"/>
                                      </p:to>
                                    </p:set>
                                    <p:animEffect transition="in" filter="wipe(up)">
                                      <p:cBhvr>
                                        <p:cTn id="17" dur="500"/>
                                        <p:tgtEl>
                                          <p:spTgt spid="1031">
                                            <p:txEl>
                                              <p:pRg st="1" end="1"/>
                                            </p:txEl>
                                          </p:spTgt>
                                        </p:tgtEl>
                                      </p:cBhvr>
                                    </p:animEffect>
                                  </p:childTnLst>
                                  <p:subTnLst>
                                    <p:animClr clrSpc="rgb" dir="cw">
                                      <p:cBhvr override="childStyle">
                                        <p:cTn dur="1" fill="hold" display="0" masterRel="nextClick" afterEffect="1"/>
                                        <p:tgtEl>
                                          <p:spTgt spid="1031">
                                            <p:txEl>
                                              <p:pRg st="1" end="1"/>
                                            </p:txEl>
                                          </p:spTgt>
                                        </p:tgtEl>
                                        <p:attrNameLst>
                                          <p:attrName>ppt_c</p:attrName>
                                        </p:attrNameLst>
                                      </p:cBhvr>
                                      <p:to>
                                        <a:schemeClr val="tx1"/>
                                      </p:to>
                                    </p:animClr>
                                  </p:subTnLst>
                                </p:cTn>
                              </p:par>
                              <p:par>
                                <p:cTn id="18" presetID="22" presetClass="entr" presetSubtype="1" fill="hold" grpId="0" nodeType="withEffect">
                                  <p:stCondLst>
                                    <p:cond delay="0"/>
                                  </p:stCondLst>
                                  <p:childTnLst>
                                    <p:set>
                                      <p:cBhvr>
                                        <p:cTn id="19" dur="1" fill="hold">
                                          <p:stCondLst>
                                            <p:cond delay="0"/>
                                          </p:stCondLst>
                                        </p:cTn>
                                        <p:tgtEl>
                                          <p:spTgt spid="1031">
                                            <p:txEl>
                                              <p:pRg st="2" end="2"/>
                                            </p:txEl>
                                          </p:spTgt>
                                        </p:tgtEl>
                                        <p:attrNameLst>
                                          <p:attrName>style.visibility</p:attrName>
                                        </p:attrNameLst>
                                      </p:cBhvr>
                                      <p:to>
                                        <p:strVal val="visible"/>
                                      </p:to>
                                    </p:set>
                                    <p:animEffect transition="in" filter="wipe(up)">
                                      <p:cBhvr>
                                        <p:cTn id="20" dur="500"/>
                                        <p:tgtEl>
                                          <p:spTgt spid="1031">
                                            <p:txEl>
                                              <p:pRg st="2" end="2"/>
                                            </p:txEl>
                                          </p:spTgt>
                                        </p:tgtEl>
                                      </p:cBhvr>
                                    </p:animEffect>
                                  </p:childTnLst>
                                  <p:subTnLst>
                                    <p:animClr clrSpc="rgb" dir="cw">
                                      <p:cBhvr override="childStyle">
                                        <p:cTn dur="1" fill="hold" display="0" masterRel="nextClick" afterEffect="1"/>
                                        <p:tgtEl>
                                          <p:spTgt spid="1031">
                                            <p:txEl>
                                              <p:pRg st="2" end="2"/>
                                            </p:txEl>
                                          </p:spTgt>
                                        </p:tgtEl>
                                        <p:attrNameLst>
                                          <p:attrName>ppt_c</p:attrName>
                                        </p:attrNameLst>
                                      </p:cBhvr>
                                      <p:to>
                                        <a:schemeClr val="tx1"/>
                                      </p:to>
                                    </p:animClr>
                                  </p:subTnLst>
                                </p:cTn>
                              </p:par>
                              <p:par>
                                <p:cTn id="21" presetID="22" presetClass="entr" presetSubtype="1" fill="hold" grpId="0" nodeType="withEffect">
                                  <p:stCondLst>
                                    <p:cond delay="0"/>
                                  </p:stCondLst>
                                  <p:childTnLst>
                                    <p:set>
                                      <p:cBhvr>
                                        <p:cTn id="22" dur="1" fill="hold">
                                          <p:stCondLst>
                                            <p:cond delay="0"/>
                                          </p:stCondLst>
                                        </p:cTn>
                                        <p:tgtEl>
                                          <p:spTgt spid="1031">
                                            <p:txEl>
                                              <p:pRg st="3" end="3"/>
                                            </p:txEl>
                                          </p:spTgt>
                                        </p:tgtEl>
                                        <p:attrNameLst>
                                          <p:attrName>style.visibility</p:attrName>
                                        </p:attrNameLst>
                                      </p:cBhvr>
                                      <p:to>
                                        <p:strVal val="visible"/>
                                      </p:to>
                                    </p:set>
                                    <p:animEffect transition="in" filter="wipe(up)">
                                      <p:cBhvr>
                                        <p:cTn id="23" dur="500"/>
                                        <p:tgtEl>
                                          <p:spTgt spid="1031">
                                            <p:txEl>
                                              <p:pRg st="3" end="3"/>
                                            </p:txEl>
                                          </p:spTgt>
                                        </p:tgtEl>
                                      </p:cBhvr>
                                    </p:animEffect>
                                  </p:childTnLst>
                                  <p:subTnLst>
                                    <p:animClr clrSpc="rgb" dir="cw">
                                      <p:cBhvr override="childStyle">
                                        <p:cTn dur="1" fill="hold" display="0" masterRel="nextClick" afterEffect="1"/>
                                        <p:tgtEl>
                                          <p:spTgt spid="1031">
                                            <p:txEl>
                                              <p:pRg st="3" end="3"/>
                                            </p:txEl>
                                          </p:spTgt>
                                        </p:tgtEl>
                                        <p:attrNameLst>
                                          <p:attrName>ppt_c</p:attrName>
                                        </p:attrNameLst>
                                      </p:cBhvr>
                                      <p:to>
                                        <a:schemeClr val="tx1"/>
                                      </p:to>
                                    </p:animClr>
                                  </p:subTnLst>
                                </p:cTn>
                              </p:par>
                              <p:par>
                                <p:cTn id="24" presetID="22" presetClass="entr" presetSubtype="1" fill="hold" grpId="0" nodeType="withEffect">
                                  <p:stCondLst>
                                    <p:cond delay="0"/>
                                  </p:stCondLst>
                                  <p:childTnLst>
                                    <p:set>
                                      <p:cBhvr>
                                        <p:cTn id="25" dur="1" fill="hold">
                                          <p:stCondLst>
                                            <p:cond delay="0"/>
                                          </p:stCondLst>
                                        </p:cTn>
                                        <p:tgtEl>
                                          <p:spTgt spid="1031">
                                            <p:txEl>
                                              <p:pRg st="4" end="4"/>
                                            </p:txEl>
                                          </p:spTgt>
                                        </p:tgtEl>
                                        <p:attrNameLst>
                                          <p:attrName>style.visibility</p:attrName>
                                        </p:attrNameLst>
                                      </p:cBhvr>
                                      <p:to>
                                        <p:strVal val="visible"/>
                                      </p:to>
                                    </p:set>
                                    <p:animEffect transition="in" filter="wipe(up)">
                                      <p:cBhvr>
                                        <p:cTn id="26" dur="500"/>
                                        <p:tgtEl>
                                          <p:spTgt spid="1031">
                                            <p:txEl>
                                              <p:pRg st="4" end="4"/>
                                            </p:txEl>
                                          </p:spTgt>
                                        </p:tgtEl>
                                      </p:cBhvr>
                                    </p:animEffect>
                                  </p:childTnLst>
                                  <p:subTnLst>
                                    <p:animClr clrSpc="rgb" dir="cw">
                                      <p:cBhvr override="childStyle">
                                        <p:cTn dur="1" fill="hold" display="0" masterRel="nextClick" afterEffect="1"/>
                                        <p:tgtEl>
                                          <p:spTgt spid="1031">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advAuto="0"/>
      <p:bldP spid="1031" grpId="0" build="p" bldLvl="4" autoUpdateAnimBg="0"/>
    </p:bldLst>
  </p:timing>
  <p:hf hdr="0"/>
  <p:txStyles>
    <p:titleStyle>
      <a:lvl1pPr algn="l" defTabSz="457200" rtl="0" eaLnBrk="1" fontAlgn="base" hangingPunct="1">
        <a:spcBef>
          <a:spcPct val="0"/>
        </a:spcBef>
        <a:spcAft>
          <a:spcPct val="0"/>
        </a:spcAft>
        <a:defRPr sz="2800" b="1" kern="1200">
          <a:solidFill>
            <a:schemeClr val="tx1">
              <a:lumMod val="75000"/>
              <a:lumOff val="25000"/>
            </a:schemeClr>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2pPr>
      <a:lvl3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3pPr>
      <a:lvl4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4pPr>
      <a:lvl5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9pPr>
    </p:titleStyle>
    <p:bodyStyle>
      <a:lvl1pPr marL="346075" indent="-346075" algn="l" defTabSz="457200" rtl="0" eaLnBrk="1" fontAlgn="base" hangingPunct="1">
        <a:spcBef>
          <a:spcPts val="1800"/>
        </a:spcBef>
        <a:spcAft>
          <a:spcPct val="0"/>
        </a:spcAft>
        <a:buSzPct val="135000"/>
        <a:buBlip>
          <a:blip r:embed="rId15"/>
        </a:buBlip>
        <a:defRPr sz="2400" kern="1200">
          <a:solidFill>
            <a:schemeClr val="tx1"/>
          </a:solidFill>
          <a:latin typeface="+mn-lt"/>
          <a:ea typeface="ＭＳ Ｐゴシック" charset="0"/>
          <a:cs typeface="ＭＳ Ｐゴシック" charset="0"/>
        </a:defRPr>
      </a:lvl1pPr>
      <a:lvl2pPr marL="593725" indent="-182563" algn="l" defTabSz="457200" rtl="0" eaLnBrk="1" fontAlgn="base" hangingPunct="1">
        <a:spcBef>
          <a:spcPts val="800"/>
        </a:spcBef>
        <a:spcAft>
          <a:spcPct val="0"/>
        </a:spcAft>
        <a:buClr>
          <a:srgbClr val="595959"/>
        </a:buClr>
        <a:buFont typeface="Lucida Grande" charset="0"/>
        <a:buChar char="–"/>
        <a:defRPr sz="2000" kern="1200">
          <a:solidFill>
            <a:schemeClr val="tx1"/>
          </a:solidFill>
          <a:latin typeface="+mn-lt"/>
          <a:ea typeface="ＭＳ Ｐゴシック" charset="0"/>
          <a:cs typeface="+mn-cs"/>
        </a:defRPr>
      </a:lvl2pPr>
      <a:lvl3pPr marL="822325" indent="-182563" algn="l" defTabSz="457200" rtl="0" eaLnBrk="1" fontAlgn="base" hangingPunct="1">
        <a:spcBef>
          <a:spcPts val="700"/>
        </a:spcBef>
        <a:spcAft>
          <a:spcPct val="0"/>
        </a:spcAft>
        <a:buClr>
          <a:srgbClr val="595959"/>
        </a:buClr>
        <a:buFont typeface="Wingdings" charset="0"/>
        <a:buChar char="§"/>
        <a:defRPr kern="1200">
          <a:solidFill>
            <a:schemeClr val="tx1"/>
          </a:solidFill>
          <a:latin typeface="+mn-lt"/>
          <a:ea typeface="ＭＳ Ｐゴシック" charset="0"/>
          <a:cs typeface="+mn-cs"/>
        </a:defRPr>
      </a:lvl3pPr>
      <a:lvl4pPr marL="1050925" indent="-182563" algn="l" defTabSz="457200" rtl="0" eaLnBrk="1" fontAlgn="base" hangingPunct="1">
        <a:spcBef>
          <a:spcPts val="600"/>
        </a:spcBef>
        <a:spcAft>
          <a:spcPct val="0"/>
        </a:spcAft>
        <a:buClr>
          <a:srgbClr val="595959"/>
        </a:buClr>
        <a:buFont typeface="Arial" charset="0"/>
        <a:buChar char="–"/>
        <a:defRPr sz="1600" kern="1200">
          <a:solidFill>
            <a:schemeClr val="tx1"/>
          </a:solidFill>
          <a:latin typeface="+mn-lt"/>
          <a:ea typeface="ＭＳ Ｐゴシック" charset="0"/>
          <a:cs typeface="+mn-cs"/>
        </a:defRPr>
      </a:lvl4pPr>
      <a:lvl5pPr marL="1233488" indent="-182563" algn="l" defTabSz="457200" rtl="0" eaLnBrk="1" fontAlgn="base" hangingPunct="1">
        <a:spcBef>
          <a:spcPts val="600"/>
        </a:spcBef>
        <a:spcAft>
          <a:spcPct val="0"/>
        </a:spcAft>
        <a:buClr>
          <a:srgbClr val="7F7F7F"/>
        </a:buClr>
        <a:buFont typeface="Wingdings" charset="0"/>
        <a:buChar char="§"/>
        <a:defRPr sz="16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8.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8.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8.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9.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vmlDrawing" Target="../drawings/vmlDrawing3.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a:solidFill>
                  <a:schemeClr val="tx1"/>
                </a:solidFill>
              </a:rPr>
              <a:t>CSG523</a:t>
            </a:r>
            <a:r>
              <a:rPr lang="en-US" dirty="0" smtClean="0">
                <a:solidFill>
                  <a:schemeClr val="tx1"/>
                </a:solidFill>
              </a:rPr>
              <a:t>/ </a:t>
            </a:r>
            <a:br>
              <a:rPr lang="en-US" dirty="0" smtClean="0">
                <a:solidFill>
                  <a:schemeClr val="tx1"/>
                </a:solidFill>
              </a:rPr>
            </a:br>
            <a:r>
              <a:rPr lang="id-ID" dirty="0" smtClean="0">
                <a:solidFill>
                  <a:schemeClr val="tx1"/>
                </a:solidFill>
              </a:rPr>
              <a:t>Desain </a:t>
            </a:r>
            <a:r>
              <a:rPr lang="id-ID" dirty="0">
                <a:solidFill>
                  <a:schemeClr val="tx1"/>
                </a:solidFill>
              </a:rPr>
              <a:t>dan Analisis Algoritma</a:t>
            </a:r>
            <a:endParaRPr lang="en-US" dirty="0">
              <a:solidFill>
                <a:schemeClr val="tx1"/>
              </a:solidFill>
            </a:endParaRPr>
          </a:p>
        </p:txBody>
      </p:sp>
      <p:sp>
        <p:nvSpPr>
          <p:cNvPr id="11" name="Subtitle 10"/>
          <p:cNvSpPr>
            <a:spLocks noGrp="1"/>
          </p:cNvSpPr>
          <p:nvPr>
            <p:ph type="subTitle" idx="1"/>
          </p:nvPr>
        </p:nvSpPr>
        <p:spPr/>
        <p:txBody>
          <a:bodyPr/>
          <a:lstStyle/>
          <a:p>
            <a:r>
              <a:rPr lang="en-US" dirty="0" smtClean="0"/>
              <a:t>Mathematical </a:t>
            </a:r>
            <a:r>
              <a:rPr lang="en-US" dirty="0"/>
              <a:t>Analysis of </a:t>
            </a:r>
            <a:r>
              <a:rPr lang="en-US" dirty="0" err="1"/>
              <a:t>Nonrecursive</a:t>
            </a:r>
            <a:r>
              <a:rPr lang="en-US" dirty="0"/>
              <a:t> Algorithm</a:t>
            </a:r>
            <a:endParaRPr lang="en-US" dirty="0">
              <a:solidFill>
                <a:schemeClr val="tx1"/>
              </a:solidFill>
            </a:endParaRPr>
          </a:p>
        </p:txBody>
      </p:sp>
      <p:sp>
        <p:nvSpPr>
          <p:cNvPr id="12" name="Text Placeholder 11"/>
          <p:cNvSpPr>
            <a:spLocks noGrp="1"/>
          </p:cNvSpPr>
          <p:nvPr>
            <p:ph type="body" sz="quarter" idx="13"/>
          </p:nvPr>
        </p:nvSpPr>
        <p:spPr>
          <a:xfrm>
            <a:off x="-35858" y="6520337"/>
            <a:ext cx="7918022" cy="378005"/>
          </a:xfrm>
        </p:spPr>
        <p:txBody>
          <a:bodyPr/>
          <a:lstStyle/>
          <a:p>
            <a:r>
              <a:rPr lang="en-US" dirty="0">
                <a:solidFill>
                  <a:schemeClr val="tx1"/>
                </a:solidFill>
              </a:rPr>
              <a:t>Intelligence, Computing, </a:t>
            </a:r>
            <a:r>
              <a:rPr lang="en-US" dirty="0" smtClean="0">
                <a:solidFill>
                  <a:schemeClr val="tx1"/>
                </a:solidFill>
              </a:rPr>
              <a:t>Multimedia (ICM</a:t>
            </a:r>
            <a:r>
              <a:rPr lang="en-US" dirty="0">
                <a:solidFill>
                  <a:schemeClr val="tx1"/>
                </a:solidFill>
              </a:rPr>
              <a:t>)</a:t>
            </a:r>
          </a:p>
        </p:txBody>
      </p:sp>
    </p:spTree>
    <p:extLst>
      <p:ext uri="{BB962C8B-B14F-4D97-AF65-F5344CB8AC3E}">
        <p14:creationId xmlns:p14="http://schemas.microsoft.com/office/powerpoint/2010/main" val="96718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96133354-A225-414D-8401-D61569C0914F}" type="slidenum">
              <a:rPr lang="en-US"/>
              <a:pPr/>
              <a:t>10</a:t>
            </a:fld>
            <a:endParaRPr lang="en-US"/>
          </a:p>
        </p:txBody>
      </p:sp>
      <p:sp>
        <p:nvSpPr>
          <p:cNvPr id="17410" name="Rectangle 2"/>
          <p:cNvSpPr>
            <a:spLocks noGrp="1" noChangeArrowheads="1"/>
          </p:cNvSpPr>
          <p:nvPr>
            <p:ph type="title"/>
          </p:nvPr>
        </p:nvSpPr>
        <p:spPr/>
        <p:txBody>
          <a:bodyPr/>
          <a:lstStyle/>
          <a:p>
            <a:endParaRPr lang="id-ID"/>
          </a:p>
        </p:txBody>
      </p:sp>
      <p:pic>
        <p:nvPicPr>
          <p:cNvPr id="17412" name="Picture 4" descr="EXAMPL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70104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411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id-ID" smtClean="0"/>
              <a:t>5/3/2008</a:t>
            </a:r>
            <a:endParaRPr lang="en-US"/>
          </a:p>
        </p:txBody>
      </p:sp>
      <p:sp>
        <p:nvSpPr>
          <p:cNvPr id="6" name="Footer Placeholder 4"/>
          <p:cNvSpPr>
            <a:spLocks noGrp="1"/>
          </p:cNvSpPr>
          <p:nvPr>
            <p:ph type="ftr" sz="quarter" idx="11"/>
          </p:nvPr>
        </p:nvSpPr>
        <p:spPr/>
        <p:txBody>
          <a:bodyPr/>
          <a:lstStyle/>
          <a:p>
            <a:r>
              <a:rPr lang="en-US" smtClean="0"/>
              <a:t>RMB/CSG523</a:t>
            </a:r>
            <a:endParaRPr lang="en-US"/>
          </a:p>
        </p:txBody>
      </p:sp>
      <p:sp>
        <p:nvSpPr>
          <p:cNvPr id="7" name="Slide Number Placeholder 5"/>
          <p:cNvSpPr>
            <a:spLocks noGrp="1"/>
          </p:cNvSpPr>
          <p:nvPr>
            <p:ph type="sldNum" sz="quarter" idx="12"/>
          </p:nvPr>
        </p:nvSpPr>
        <p:spPr/>
        <p:txBody>
          <a:bodyPr/>
          <a:lstStyle/>
          <a:p>
            <a:fld id="{3DA0AA25-4D12-4B9F-9C57-B2E632F92591}" type="slidenum">
              <a:rPr lang="en-US"/>
              <a:pPr/>
              <a:t>11</a:t>
            </a:fld>
            <a:endParaRPr lang="en-US"/>
          </a:p>
        </p:txBody>
      </p:sp>
      <p:sp>
        <p:nvSpPr>
          <p:cNvPr id="30722" name="Rectangle 2"/>
          <p:cNvSpPr>
            <a:spLocks noGrp="1" noChangeArrowheads="1"/>
          </p:cNvSpPr>
          <p:nvPr>
            <p:ph type="title"/>
          </p:nvPr>
        </p:nvSpPr>
        <p:spPr>
          <a:xfrm>
            <a:off x="1373188" y="4648200"/>
            <a:ext cx="6870700" cy="1600200"/>
          </a:xfrm>
        </p:spPr>
        <p:txBody>
          <a:bodyPr/>
          <a:lstStyle/>
          <a:p>
            <a:r>
              <a:rPr lang="en-US" sz="3600" dirty="0"/>
              <a:t>What about </a:t>
            </a:r>
            <a:r>
              <a:rPr lang="en-US" sz="3600" dirty="0">
                <a:sym typeface="Symbol" pitchFamily="18" charset="2"/>
              </a:rPr>
              <a:t>(</a:t>
            </a:r>
            <a:r>
              <a:rPr lang="en-US" sz="3600" i="1" dirty="0">
                <a:sym typeface="Symbol" pitchFamily="18" charset="2"/>
              </a:rPr>
              <a:t>n</a:t>
            </a:r>
            <a:r>
              <a:rPr lang="en-US" sz="3600" baseline="30000" dirty="0">
                <a:sym typeface="Symbol" pitchFamily="18" charset="2"/>
              </a:rPr>
              <a:t>2</a:t>
            </a:r>
            <a:r>
              <a:rPr lang="en-US" sz="3600" dirty="0">
                <a:sym typeface="Symbol" pitchFamily="18" charset="2"/>
              </a:rPr>
              <a:t>) in worst case ? Is it correct ?</a:t>
            </a:r>
          </a:p>
        </p:txBody>
      </p:sp>
      <p:graphicFrame>
        <p:nvGraphicFramePr>
          <p:cNvPr id="30724" name="Object 4"/>
          <p:cNvGraphicFramePr>
            <a:graphicFrameLocks noChangeAspect="1"/>
          </p:cNvGraphicFramePr>
          <p:nvPr/>
        </p:nvGraphicFramePr>
        <p:xfrm>
          <a:off x="4521200" y="3333750"/>
          <a:ext cx="101600" cy="190500"/>
        </p:xfrm>
        <a:graphic>
          <a:graphicData uri="http://schemas.openxmlformats.org/presentationml/2006/ole">
            <mc:AlternateContent xmlns:mc="http://schemas.openxmlformats.org/markup-compatibility/2006">
              <mc:Choice xmlns:v="urn:schemas-microsoft-com:vml" Requires="v">
                <p:oleObj spid="_x0000_s4098" name="Equation" r:id="rId3" imgW="101520" imgH="190440" progId="Equation.3">
                  <p:embed/>
                </p:oleObj>
              </mc:Choice>
              <mc:Fallback>
                <p:oleObj name="Equation" r:id="rId3" imgW="101520" imgH="190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1200" y="3333750"/>
                        <a:ext cx="1016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5"/>
          <p:cNvGraphicFramePr>
            <a:graphicFrameLocks noChangeAspect="1"/>
          </p:cNvGraphicFramePr>
          <p:nvPr/>
        </p:nvGraphicFramePr>
        <p:xfrm>
          <a:off x="76200" y="1916113"/>
          <a:ext cx="8610600" cy="2424112"/>
        </p:xfrm>
        <a:graphic>
          <a:graphicData uri="http://schemas.openxmlformats.org/presentationml/2006/ole">
            <mc:AlternateContent xmlns:mc="http://schemas.openxmlformats.org/markup-compatibility/2006">
              <mc:Choice xmlns:v="urn:schemas-microsoft-com:vml" Requires="v">
                <p:oleObj spid="_x0000_s4099" name="Equation" r:id="rId5" imgW="4012920" imgH="1130040" progId="Equation.3">
                  <p:embed/>
                </p:oleObj>
              </mc:Choice>
              <mc:Fallback>
                <p:oleObj name="Equation" r:id="rId5" imgW="4012920" imgH="1130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1916113"/>
                        <a:ext cx="8610600" cy="242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62760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id-ID" smtClean="0"/>
              <a:t>5/3/2008</a:t>
            </a:r>
            <a:endParaRPr lang="en-US"/>
          </a:p>
        </p:txBody>
      </p:sp>
      <p:sp>
        <p:nvSpPr>
          <p:cNvPr id="6" name="Footer Placeholder 4"/>
          <p:cNvSpPr>
            <a:spLocks noGrp="1"/>
          </p:cNvSpPr>
          <p:nvPr>
            <p:ph type="ftr" sz="quarter" idx="11"/>
          </p:nvPr>
        </p:nvSpPr>
        <p:spPr/>
        <p:txBody>
          <a:bodyPr/>
          <a:lstStyle/>
          <a:p>
            <a:r>
              <a:rPr lang="en-US" smtClean="0"/>
              <a:t>RMB/CSG523</a:t>
            </a:r>
            <a:endParaRPr lang="en-US"/>
          </a:p>
        </p:txBody>
      </p:sp>
      <p:sp>
        <p:nvSpPr>
          <p:cNvPr id="7" name="Slide Number Placeholder 5"/>
          <p:cNvSpPr>
            <a:spLocks noGrp="1"/>
          </p:cNvSpPr>
          <p:nvPr>
            <p:ph type="sldNum" sz="quarter" idx="12"/>
          </p:nvPr>
        </p:nvSpPr>
        <p:spPr/>
        <p:txBody>
          <a:bodyPr/>
          <a:lstStyle/>
          <a:p>
            <a:fld id="{D60C15D3-8F97-4E6F-BFE4-F461BFD18B40}" type="slidenum">
              <a:rPr lang="en-US"/>
              <a:pPr/>
              <a:t>12</a:t>
            </a:fld>
            <a:endParaRPr lang="en-US"/>
          </a:p>
        </p:txBody>
      </p:sp>
      <p:sp>
        <p:nvSpPr>
          <p:cNvPr id="34818" name="Rectangle 2"/>
          <p:cNvSpPr>
            <a:spLocks noGrp="1" noChangeArrowheads="1"/>
          </p:cNvSpPr>
          <p:nvPr>
            <p:ph type="title"/>
          </p:nvPr>
        </p:nvSpPr>
        <p:spPr/>
        <p:txBody>
          <a:bodyPr/>
          <a:lstStyle/>
          <a:p>
            <a:endParaRPr lang="id-ID"/>
          </a:p>
        </p:txBody>
      </p:sp>
      <p:sp>
        <p:nvSpPr>
          <p:cNvPr id="34819" name="Rectangle 3"/>
          <p:cNvSpPr>
            <a:spLocks noGrp="1" noChangeArrowheads="1"/>
          </p:cNvSpPr>
          <p:nvPr>
            <p:ph type="body" idx="1"/>
          </p:nvPr>
        </p:nvSpPr>
        <p:spPr>
          <a:xfrm>
            <a:off x="685800" y="1828800"/>
            <a:ext cx="7696200" cy="685800"/>
          </a:xfrm>
        </p:spPr>
        <p:txBody>
          <a:bodyPr/>
          <a:lstStyle/>
          <a:p>
            <a:r>
              <a:rPr lang="en-US"/>
              <a:t>Faster way</a:t>
            </a:r>
          </a:p>
        </p:txBody>
      </p:sp>
      <p:graphicFrame>
        <p:nvGraphicFramePr>
          <p:cNvPr id="34820" name="Object 4"/>
          <p:cNvGraphicFramePr>
            <a:graphicFrameLocks noChangeAspect="1"/>
          </p:cNvGraphicFramePr>
          <p:nvPr/>
        </p:nvGraphicFramePr>
        <p:xfrm>
          <a:off x="457200" y="2695575"/>
          <a:ext cx="7924800" cy="2181225"/>
        </p:xfrm>
        <a:graphic>
          <a:graphicData uri="http://schemas.openxmlformats.org/presentationml/2006/ole">
            <mc:AlternateContent xmlns:mc="http://schemas.openxmlformats.org/markup-compatibility/2006">
              <mc:Choice xmlns:v="urn:schemas-microsoft-com:vml" Requires="v">
                <p:oleObj spid="_x0000_s5122" name="Equation" r:id="rId3" imgW="2628720" imgH="723600" progId="Equation.3">
                  <p:embed/>
                </p:oleObj>
              </mc:Choice>
              <mc:Fallback>
                <p:oleObj name="Equation" r:id="rId3" imgW="2628720" imgH="723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695575"/>
                        <a:ext cx="7924800" cy="218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26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3CABC044-EC2C-411F-B3E9-54AF027CABE8}" type="slidenum">
              <a:rPr lang="en-US"/>
              <a:pPr/>
              <a:t>13</a:t>
            </a:fld>
            <a:endParaRPr lang="en-US"/>
          </a:p>
        </p:txBody>
      </p:sp>
      <p:sp>
        <p:nvSpPr>
          <p:cNvPr id="19458" name="Rectangle 2"/>
          <p:cNvSpPr>
            <a:spLocks noGrp="1" noChangeArrowheads="1"/>
          </p:cNvSpPr>
          <p:nvPr>
            <p:ph type="title"/>
          </p:nvPr>
        </p:nvSpPr>
        <p:spPr/>
        <p:txBody>
          <a:bodyPr/>
          <a:lstStyle/>
          <a:p>
            <a:pPr algn="l"/>
            <a:r>
              <a:rPr lang="en-US"/>
              <a:t>Example 3</a:t>
            </a:r>
          </a:p>
        </p:txBody>
      </p:sp>
      <p:pic>
        <p:nvPicPr>
          <p:cNvPr id="19461" name="Picture 5" descr="EXAMPL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74676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829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id-ID" smtClean="0"/>
              <a:t>5/3/2008</a:t>
            </a:r>
            <a:endParaRPr lang="en-US"/>
          </a:p>
        </p:txBody>
      </p:sp>
      <p:sp>
        <p:nvSpPr>
          <p:cNvPr id="6" name="Footer Placeholder 4"/>
          <p:cNvSpPr>
            <a:spLocks noGrp="1"/>
          </p:cNvSpPr>
          <p:nvPr>
            <p:ph type="ftr" sz="quarter" idx="11"/>
          </p:nvPr>
        </p:nvSpPr>
        <p:spPr/>
        <p:txBody>
          <a:bodyPr/>
          <a:lstStyle/>
          <a:p>
            <a:r>
              <a:rPr lang="en-US" smtClean="0"/>
              <a:t>RMB/CSG523</a:t>
            </a:r>
            <a:endParaRPr lang="en-US"/>
          </a:p>
        </p:txBody>
      </p:sp>
      <p:sp>
        <p:nvSpPr>
          <p:cNvPr id="7" name="Slide Number Placeholder 5"/>
          <p:cNvSpPr>
            <a:spLocks noGrp="1"/>
          </p:cNvSpPr>
          <p:nvPr>
            <p:ph type="sldNum" sz="quarter" idx="12"/>
          </p:nvPr>
        </p:nvSpPr>
        <p:spPr/>
        <p:txBody>
          <a:bodyPr/>
          <a:lstStyle/>
          <a:p>
            <a:fld id="{BBA6907B-50C8-4DAD-89CC-FAC2E22F07CF}" type="slidenum">
              <a:rPr lang="en-US"/>
              <a:pPr/>
              <a:t>14</a:t>
            </a:fld>
            <a:endParaRPr lang="en-US"/>
          </a:p>
        </p:txBody>
      </p:sp>
      <p:sp>
        <p:nvSpPr>
          <p:cNvPr id="31746" name="Rectangle 2"/>
          <p:cNvSpPr>
            <a:spLocks noGrp="1" noChangeArrowheads="1"/>
          </p:cNvSpPr>
          <p:nvPr>
            <p:ph type="title"/>
          </p:nvPr>
        </p:nvSpPr>
        <p:spPr/>
        <p:txBody>
          <a:bodyPr/>
          <a:lstStyle/>
          <a:p>
            <a:endParaRPr lang="id-ID"/>
          </a:p>
        </p:txBody>
      </p:sp>
      <p:sp>
        <p:nvSpPr>
          <p:cNvPr id="31747" name="Rectangle 3"/>
          <p:cNvSpPr>
            <a:spLocks noGrp="1" noChangeArrowheads="1"/>
          </p:cNvSpPr>
          <p:nvPr>
            <p:ph type="body" idx="1"/>
          </p:nvPr>
        </p:nvSpPr>
        <p:spPr>
          <a:xfrm>
            <a:off x="685800" y="1828800"/>
            <a:ext cx="7696200" cy="685800"/>
          </a:xfrm>
        </p:spPr>
        <p:txBody>
          <a:bodyPr/>
          <a:lstStyle/>
          <a:p>
            <a:pPr>
              <a:buFontTx/>
              <a:buNone/>
            </a:pPr>
            <a:r>
              <a:rPr lang="en-US"/>
              <a:t>Total number of multiplication </a:t>
            </a:r>
            <a:r>
              <a:rPr lang="en-US" i="1"/>
              <a:t>M(n)</a:t>
            </a:r>
            <a:endParaRPr lang="en-US"/>
          </a:p>
        </p:txBody>
      </p:sp>
      <p:graphicFrame>
        <p:nvGraphicFramePr>
          <p:cNvPr id="31748" name="Object 4"/>
          <p:cNvGraphicFramePr>
            <a:graphicFrameLocks noChangeAspect="1"/>
          </p:cNvGraphicFramePr>
          <p:nvPr/>
        </p:nvGraphicFramePr>
        <p:xfrm>
          <a:off x="1447800" y="2667000"/>
          <a:ext cx="6019800" cy="3297238"/>
        </p:xfrm>
        <a:graphic>
          <a:graphicData uri="http://schemas.openxmlformats.org/presentationml/2006/ole">
            <mc:AlternateContent xmlns:mc="http://schemas.openxmlformats.org/markup-compatibility/2006">
              <mc:Choice xmlns:v="urn:schemas-microsoft-com:vml" Requires="v">
                <p:oleObj spid="_x0000_s6146" name="Equation" r:id="rId3" imgW="1854000" imgH="1015920" progId="Equation.3">
                  <p:embed/>
                </p:oleObj>
              </mc:Choice>
              <mc:Fallback>
                <p:oleObj name="Equation" r:id="rId3" imgW="1854000" imgH="10159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667000"/>
                        <a:ext cx="6019800" cy="329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4877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id-ID" smtClean="0"/>
              <a:t>5/3/2008</a:t>
            </a:r>
            <a:endParaRPr lang="en-US"/>
          </a:p>
        </p:txBody>
      </p:sp>
      <p:sp>
        <p:nvSpPr>
          <p:cNvPr id="6" name="Footer Placeholder 4"/>
          <p:cNvSpPr>
            <a:spLocks noGrp="1"/>
          </p:cNvSpPr>
          <p:nvPr>
            <p:ph type="ftr" sz="quarter" idx="11"/>
          </p:nvPr>
        </p:nvSpPr>
        <p:spPr/>
        <p:txBody>
          <a:bodyPr/>
          <a:lstStyle/>
          <a:p>
            <a:r>
              <a:rPr lang="en-US" smtClean="0"/>
              <a:t>RMB/CSG523</a:t>
            </a:r>
            <a:endParaRPr lang="en-US"/>
          </a:p>
        </p:txBody>
      </p:sp>
      <p:sp>
        <p:nvSpPr>
          <p:cNvPr id="7" name="Slide Number Placeholder 5"/>
          <p:cNvSpPr>
            <a:spLocks noGrp="1"/>
          </p:cNvSpPr>
          <p:nvPr>
            <p:ph type="sldNum" sz="quarter" idx="12"/>
          </p:nvPr>
        </p:nvSpPr>
        <p:spPr/>
        <p:txBody>
          <a:bodyPr/>
          <a:lstStyle/>
          <a:p>
            <a:fld id="{B266D643-4C57-4A77-9EB4-106774024C63}" type="slidenum">
              <a:rPr lang="en-US"/>
              <a:pPr/>
              <a:t>15</a:t>
            </a:fld>
            <a:endParaRPr lang="en-US"/>
          </a:p>
        </p:txBody>
      </p:sp>
      <p:sp>
        <p:nvSpPr>
          <p:cNvPr id="32770" name="Rectangle 2"/>
          <p:cNvSpPr>
            <a:spLocks noGrp="1" noChangeArrowheads="1"/>
          </p:cNvSpPr>
          <p:nvPr>
            <p:ph type="title"/>
          </p:nvPr>
        </p:nvSpPr>
        <p:spPr/>
        <p:txBody>
          <a:bodyPr/>
          <a:lstStyle/>
          <a:p>
            <a:endParaRPr lang="id-ID"/>
          </a:p>
        </p:txBody>
      </p:sp>
      <p:sp>
        <p:nvSpPr>
          <p:cNvPr id="32771" name="Rectangle 3"/>
          <p:cNvSpPr>
            <a:spLocks noGrp="1" noChangeArrowheads="1"/>
          </p:cNvSpPr>
          <p:nvPr>
            <p:ph type="body" idx="1"/>
          </p:nvPr>
        </p:nvSpPr>
        <p:spPr>
          <a:xfrm>
            <a:off x="685800" y="1828800"/>
            <a:ext cx="7696200" cy="1066800"/>
          </a:xfrm>
        </p:spPr>
        <p:txBody>
          <a:bodyPr/>
          <a:lstStyle/>
          <a:p>
            <a:pPr algn="ctr">
              <a:buFontTx/>
              <a:buNone/>
            </a:pPr>
            <a:r>
              <a:rPr lang="en-US"/>
              <a:t>Estimation the running time of the algorithm on a particular machine</a:t>
            </a:r>
          </a:p>
        </p:txBody>
      </p:sp>
      <p:graphicFrame>
        <p:nvGraphicFramePr>
          <p:cNvPr id="32772" name="Object 4"/>
          <p:cNvGraphicFramePr>
            <a:graphicFrameLocks noChangeAspect="1"/>
          </p:cNvGraphicFramePr>
          <p:nvPr/>
        </p:nvGraphicFramePr>
        <p:xfrm>
          <a:off x="838200" y="3452813"/>
          <a:ext cx="7543800" cy="1500187"/>
        </p:xfrm>
        <a:graphic>
          <a:graphicData uri="http://schemas.openxmlformats.org/presentationml/2006/ole">
            <mc:AlternateContent xmlns:mc="http://schemas.openxmlformats.org/markup-compatibility/2006">
              <mc:Choice xmlns:v="urn:schemas-microsoft-com:vml" Requires="v">
                <p:oleObj spid="_x0000_s7170" name="Equation" r:id="rId3" imgW="2108160" imgH="419040" progId="Equation.3">
                  <p:embed/>
                </p:oleObj>
              </mc:Choice>
              <mc:Fallback>
                <p:oleObj name="Equation" r:id="rId3" imgW="21081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452813"/>
                        <a:ext cx="7543800" cy="1500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89491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48304D4C-D6D5-46C3-9AC9-EB2BF240139D}" type="slidenum">
              <a:rPr lang="en-US"/>
              <a:pPr/>
              <a:t>16</a:t>
            </a:fld>
            <a:endParaRPr lang="en-US"/>
          </a:p>
        </p:txBody>
      </p:sp>
      <p:sp>
        <p:nvSpPr>
          <p:cNvPr id="21506" name="Rectangle 2"/>
          <p:cNvSpPr>
            <a:spLocks noGrp="1" noChangeArrowheads="1"/>
          </p:cNvSpPr>
          <p:nvPr>
            <p:ph type="title"/>
          </p:nvPr>
        </p:nvSpPr>
        <p:spPr/>
        <p:txBody>
          <a:bodyPr/>
          <a:lstStyle/>
          <a:p>
            <a:endParaRPr lang="id-ID"/>
          </a:p>
        </p:txBody>
      </p:sp>
      <p:pic>
        <p:nvPicPr>
          <p:cNvPr id="21508" name="Picture 4" descr="EXAMPL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3914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87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09414833-486D-44F6-A554-2A927617EEB7}" type="slidenum">
              <a:rPr lang="en-US"/>
              <a:pPr/>
              <a:t>17</a:t>
            </a:fld>
            <a:endParaRPr lang="en-US"/>
          </a:p>
        </p:txBody>
      </p:sp>
      <p:sp>
        <p:nvSpPr>
          <p:cNvPr id="33794" name="Rectangle 2"/>
          <p:cNvSpPr>
            <a:spLocks noGrp="1" noChangeArrowheads="1"/>
          </p:cNvSpPr>
          <p:nvPr>
            <p:ph type="title"/>
          </p:nvPr>
        </p:nvSpPr>
        <p:spPr/>
        <p:txBody>
          <a:bodyPr/>
          <a:lstStyle/>
          <a:p>
            <a:endParaRPr lang="id-ID"/>
          </a:p>
        </p:txBody>
      </p:sp>
      <p:sp>
        <p:nvSpPr>
          <p:cNvPr id="33795" name="Rectangle 3"/>
          <p:cNvSpPr>
            <a:spLocks noGrp="1" noChangeArrowheads="1"/>
          </p:cNvSpPr>
          <p:nvPr>
            <p:ph type="body" idx="1"/>
          </p:nvPr>
        </p:nvSpPr>
        <p:spPr/>
        <p:txBody>
          <a:bodyPr/>
          <a:lstStyle/>
          <a:p>
            <a:pPr>
              <a:buFontTx/>
              <a:buNone/>
            </a:pPr>
            <a:r>
              <a:rPr lang="en-US"/>
              <a:t>The number of times the comparison </a:t>
            </a:r>
            <a:r>
              <a:rPr lang="en-US" i="1"/>
              <a:t>n&gt;1</a:t>
            </a:r>
            <a:r>
              <a:rPr lang="en-US"/>
              <a:t> will be executed is actually </a:t>
            </a:r>
          </a:p>
          <a:p>
            <a:pPr>
              <a:buFontTx/>
              <a:buNone/>
            </a:pPr>
            <a:r>
              <a:rPr lang="en-US"/>
              <a:t>			</a:t>
            </a:r>
          </a:p>
          <a:p>
            <a:pPr>
              <a:buFontTx/>
              <a:buNone/>
            </a:pPr>
            <a:r>
              <a:rPr lang="en-US"/>
              <a:t>				[</a:t>
            </a:r>
            <a:r>
              <a:rPr lang="en-US" i="1"/>
              <a:t>log</a:t>
            </a:r>
            <a:r>
              <a:rPr lang="en-US" i="1" baseline="-25000"/>
              <a:t>2</a:t>
            </a:r>
            <a:r>
              <a:rPr lang="en-US" i="1"/>
              <a:t>n</a:t>
            </a:r>
            <a:r>
              <a:rPr lang="en-US"/>
              <a:t>] + 1</a:t>
            </a:r>
          </a:p>
        </p:txBody>
      </p:sp>
    </p:spTree>
    <p:extLst>
      <p:ext uri="{BB962C8B-B14F-4D97-AF65-F5344CB8AC3E}">
        <p14:creationId xmlns:p14="http://schemas.microsoft.com/office/powerpoint/2010/main" val="3970671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AD21903A-1A18-4FF7-840B-9BE7DFF128BE}" type="slidenum">
              <a:rPr lang="en-US"/>
              <a:pPr/>
              <a:t>18</a:t>
            </a:fld>
            <a:endParaRPr lang="en-US"/>
          </a:p>
        </p:txBody>
      </p:sp>
      <p:sp>
        <p:nvSpPr>
          <p:cNvPr id="40962" name="Rectangle 2"/>
          <p:cNvSpPr>
            <a:spLocks noGrp="1" noChangeArrowheads="1"/>
          </p:cNvSpPr>
          <p:nvPr>
            <p:ph type="title"/>
          </p:nvPr>
        </p:nvSpPr>
        <p:spPr/>
        <p:txBody>
          <a:bodyPr/>
          <a:lstStyle/>
          <a:p>
            <a:r>
              <a:rPr lang="en-US"/>
              <a:t>Exercises </a:t>
            </a:r>
          </a:p>
        </p:txBody>
      </p:sp>
      <p:sp>
        <p:nvSpPr>
          <p:cNvPr id="40963" name="Rectangle 3"/>
          <p:cNvSpPr>
            <a:spLocks noGrp="1" noChangeArrowheads="1"/>
          </p:cNvSpPr>
          <p:nvPr>
            <p:ph type="body" idx="1"/>
          </p:nvPr>
        </p:nvSpPr>
        <p:spPr/>
        <p:txBody>
          <a:bodyPr/>
          <a:lstStyle/>
          <a:p>
            <a:pPr>
              <a:buFontTx/>
              <a:buNone/>
            </a:pPr>
            <a:r>
              <a:rPr lang="en-US" sz="2800" b="1">
                <a:latin typeface="Courier New" pitchFamily="49" charset="0"/>
              </a:rPr>
              <a:t>Algorithm mystery(</a:t>
            </a:r>
            <a:r>
              <a:rPr lang="en-US" sz="2800" b="1" i="1">
                <a:latin typeface="Courier New" pitchFamily="49" charset="0"/>
              </a:rPr>
              <a:t>n</a:t>
            </a:r>
            <a:r>
              <a:rPr lang="en-US" sz="2800" b="1">
                <a:latin typeface="Courier New" pitchFamily="49" charset="0"/>
              </a:rPr>
              <a:t>)</a:t>
            </a:r>
          </a:p>
          <a:p>
            <a:pPr>
              <a:buFontTx/>
              <a:buNone/>
            </a:pPr>
            <a:r>
              <a:rPr lang="en-US" sz="2800" b="1">
                <a:latin typeface="Courier New" pitchFamily="49" charset="0"/>
              </a:rPr>
              <a:t>//input: nonnegative integer </a:t>
            </a:r>
            <a:r>
              <a:rPr lang="en-US" sz="2800" b="1" i="1">
                <a:latin typeface="Courier New" pitchFamily="49" charset="0"/>
              </a:rPr>
              <a:t>n</a:t>
            </a:r>
          </a:p>
          <a:p>
            <a:pPr>
              <a:buFontTx/>
              <a:buNone/>
            </a:pPr>
            <a:r>
              <a:rPr lang="en-US" sz="2800" b="1" i="1">
                <a:latin typeface="Courier New" pitchFamily="49" charset="0"/>
              </a:rPr>
              <a:t>S</a:t>
            </a:r>
            <a:r>
              <a:rPr lang="en-US" sz="2800" b="1">
                <a:latin typeface="Courier New" pitchFamily="49" charset="0"/>
              </a:rPr>
              <a:t> </a:t>
            </a:r>
            <a:r>
              <a:rPr lang="en-US" sz="2800" b="1">
                <a:latin typeface="Courier New" pitchFamily="49" charset="0"/>
                <a:sym typeface="Wingdings" pitchFamily="2" charset="2"/>
              </a:rPr>
              <a:t> 0</a:t>
            </a:r>
          </a:p>
          <a:p>
            <a:pPr>
              <a:buFontTx/>
              <a:buNone/>
            </a:pPr>
            <a:r>
              <a:rPr lang="en-US" sz="2800" b="1">
                <a:latin typeface="Courier New" pitchFamily="49" charset="0"/>
                <a:sym typeface="Wingdings" pitchFamily="2" charset="2"/>
              </a:rPr>
              <a:t>for </a:t>
            </a:r>
            <a:r>
              <a:rPr lang="en-US" sz="2800" b="1" i="1">
                <a:latin typeface="Courier New" pitchFamily="49" charset="0"/>
                <a:sym typeface="Wingdings" pitchFamily="2" charset="2"/>
              </a:rPr>
              <a:t>i</a:t>
            </a:r>
            <a:r>
              <a:rPr lang="en-US" sz="2800" b="1">
                <a:latin typeface="Courier New" pitchFamily="49" charset="0"/>
                <a:sym typeface="Wingdings" pitchFamily="2" charset="2"/>
              </a:rPr>
              <a:t>  1 to </a:t>
            </a:r>
            <a:r>
              <a:rPr lang="en-US" sz="2800" b="1" i="1">
                <a:latin typeface="Courier New" pitchFamily="49" charset="0"/>
                <a:sym typeface="Wingdings" pitchFamily="2" charset="2"/>
              </a:rPr>
              <a:t>n</a:t>
            </a:r>
          </a:p>
          <a:p>
            <a:pPr>
              <a:buFontTx/>
              <a:buNone/>
            </a:pPr>
            <a:r>
              <a:rPr lang="en-US" sz="2800" b="1">
                <a:latin typeface="Courier New" pitchFamily="49" charset="0"/>
                <a:sym typeface="Wingdings" pitchFamily="2" charset="2"/>
              </a:rPr>
              <a:t>		</a:t>
            </a:r>
            <a:r>
              <a:rPr lang="en-US" sz="2800" b="1" i="1">
                <a:latin typeface="Courier New" pitchFamily="49" charset="0"/>
                <a:sym typeface="Wingdings" pitchFamily="2" charset="2"/>
              </a:rPr>
              <a:t>s</a:t>
            </a:r>
            <a:r>
              <a:rPr lang="en-US" sz="2800" b="1">
                <a:latin typeface="Courier New" pitchFamily="49" charset="0"/>
                <a:sym typeface="Wingdings" pitchFamily="2" charset="2"/>
              </a:rPr>
              <a:t>  </a:t>
            </a:r>
            <a:r>
              <a:rPr lang="en-US" sz="2800" b="1" i="1">
                <a:latin typeface="Courier New" pitchFamily="49" charset="0"/>
                <a:sym typeface="Wingdings" pitchFamily="2" charset="2"/>
              </a:rPr>
              <a:t>s</a:t>
            </a:r>
            <a:r>
              <a:rPr lang="en-US" sz="2800" b="1">
                <a:latin typeface="Courier New" pitchFamily="49" charset="0"/>
                <a:sym typeface="Wingdings" pitchFamily="2" charset="2"/>
              </a:rPr>
              <a:t>+</a:t>
            </a:r>
            <a:r>
              <a:rPr lang="en-US" sz="2800" b="1" i="1">
                <a:latin typeface="Courier New" pitchFamily="49" charset="0"/>
                <a:sym typeface="Wingdings" pitchFamily="2" charset="2"/>
              </a:rPr>
              <a:t>i</a:t>
            </a:r>
            <a:r>
              <a:rPr lang="en-US" sz="2800" b="1">
                <a:latin typeface="Courier New" pitchFamily="49" charset="0"/>
                <a:sym typeface="Wingdings" pitchFamily="2" charset="2"/>
              </a:rPr>
              <a:t>*</a:t>
            </a:r>
            <a:r>
              <a:rPr lang="en-US" sz="2800" b="1" i="1">
                <a:latin typeface="Courier New" pitchFamily="49" charset="0"/>
                <a:sym typeface="Wingdings" pitchFamily="2" charset="2"/>
              </a:rPr>
              <a:t>i</a:t>
            </a:r>
          </a:p>
          <a:p>
            <a:pPr>
              <a:buFontTx/>
              <a:buNone/>
            </a:pPr>
            <a:r>
              <a:rPr lang="en-US" sz="2800" b="1">
                <a:latin typeface="Courier New" pitchFamily="49" charset="0"/>
                <a:sym typeface="Wingdings" pitchFamily="2" charset="2"/>
              </a:rPr>
              <a:t>return </a:t>
            </a:r>
            <a:r>
              <a:rPr lang="en-US" sz="2800" b="1" i="1">
                <a:latin typeface="Courier New" pitchFamily="49" charset="0"/>
                <a:sym typeface="Wingdings" pitchFamily="2" charset="2"/>
              </a:rPr>
              <a:t>s</a:t>
            </a:r>
          </a:p>
          <a:p>
            <a:pPr>
              <a:buFontTx/>
              <a:buNone/>
            </a:pPr>
            <a:endParaRPr lang="en-US" sz="2800" b="1">
              <a:latin typeface="Courier New" pitchFamily="49" charset="0"/>
            </a:endParaRPr>
          </a:p>
        </p:txBody>
      </p:sp>
    </p:spTree>
    <p:extLst>
      <p:ext uri="{BB962C8B-B14F-4D97-AF65-F5344CB8AC3E}">
        <p14:creationId xmlns:p14="http://schemas.microsoft.com/office/powerpoint/2010/main" val="274104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D37C9756-B53A-4553-910E-549B52DA45EB}" type="slidenum">
              <a:rPr lang="en-US"/>
              <a:pPr/>
              <a:t>19</a:t>
            </a:fld>
            <a:endParaRPr lang="en-US"/>
          </a:p>
        </p:txBody>
      </p:sp>
      <p:sp>
        <p:nvSpPr>
          <p:cNvPr id="41986" name="Rectangle 2"/>
          <p:cNvSpPr>
            <a:spLocks noGrp="1" noChangeArrowheads="1"/>
          </p:cNvSpPr>
          <p:nvPr>
            <p:ph type="title"/>
          </p:nvPr>
        </p:nvSpPr>
        <p:spPr/>
        <p:txBody>
          <a:bodyPr/>
          <a:lstStyle/>
          <a:p>
            <a:endParaRPr lang="id-ID"/>
          </a:p>
        </p:txBody>
      </p:sp>
      <p:sp>
        <p:nvSpPr>
          <p:cNvPr id="41987" name="Rectangle 3"/>
          <p:cNvSpPr>
            <a:spLocks noGrp="1" noChangeArrowheads="1"/>
          </p:cNvSpPr>
          <p:nvPr>
            <p:ph type="body" idx="1"/>
          </p:nvPr>
        </p:nvSpPr>
        <p:spPr/>
        <p:txBody>
          <a:bodyPr/>
          <a:lstStyle/>
          <a:p>
            <a:r>
              <a:rPr lang="en-US"/>
              <a:t>What does this algorithm compute ?</a:t>
            </a:r>
          </a:p>
          <a:p>
            <a:r>
              <a:rPr lang="en-US"/>
              <a:t>What is its basic operation ?</a:t>
            </a:r>
          </a:p>
          <a:p>
            <a:r>
              <a:rPr lang="en-US"/>
              <a:t>How many times is the basic operation be executed ?</a:t>
            </a:r>
          </a:p>
          <a:p>
            <a:r>
              <a:rPr lang="en-US"/>
              <a:t>What is the efficiency class ?</a:t>
            </a:r>
          </a:p>
        </p:txBody>
      </p:sp>
    </p:spTree>
    <p:extLst>
      <p:ext uri="{BB962C8B-B14F-4D97-AF65-F5344CB8AC3E}">
        <p14:creationId xmlns:p14="http://schemas.microsoft.com/office/powerpoint/2010/main" val="396649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dirty="0" smtClean="0"/>
              <a:t>RMB/CSG523</a:t>
            </a:r>
            <a:endParaRPr lang="en-US" dirty="0"/>
          </a:p>
        </p:txBody>
      </p:sp>
      <p:sp>
        <p:nvSpPr>
          <p:cNvPr id="6" name="Slide Number Placeholder 5"/>
          <p:cNvSpPr>
            <a:spLocks noGrp="1"/>
          </p:cNvSpPr>
          <p:nvPr>
            <p:ph type="sldNum" sz="quarter" idx="12"/>
          </p:nvPr>
        </p:nvSpPr>
        <p:spPr/>
        <p:txBody>
          <a:bodyPr/>
          <a:lstStyle/>
          <a:p>
            <a:fld id="{9BB578BF-A89D-4FDF-ACB3-A5D93DD6C717}" type="slidenum">
              <a:rPr lang="en-US"/>
              <a:pPr/>
              <a:t>2</a:t>
            </a:fld>
            <a:endParaRPr lang="en-US"/>
          </a:p>
        </p:txBody>
      </p:sp>
      <p:sp>
        <p:nvSpPr>
          <p:cNvPr id="43010" name="Rectangle 2"/>
          <p:cNvSpPr>
            <a:spLocks noGrp="1" noChangeArrowheads="1"/>
          </p:cNvSpPr>
          <p:nvPr>
            <p:ph type="title"/>
          </p:nvPr>
        </p:nvSpPr>
        <p:spPr/>
        <p:txBody>
          <a:bodyPr/>
          <a:lstStyle/>
          <a:p>
            <a:r>
              <a:rPr lang="en-US"/>
              <a:t>What would the complexity be ?</a:t>
            </a:r>
          </a:p>
        </p:txBody>
      </p:sp>
      <p:sp>
        <p:nvSpPr>
          <p:cNvPr id="43011" name="Rectangle 3"/>
          <p:cNvSpPr>
            <a:spLocks noGrp="1" noChangeArrowheads="1"/>
          </p:cNvSpPr>
          <p:nvPr>
            <p:ph type="body" idx="1"/>
          </p:nvPr>
        </p:nvSpPr>
        <p:spPr/>
        <p:txBody>
          <a:bodyPr/>
          <a:lstStyle/>
          <a:p>
            <a:pPr marL="609600" indent="-609600">
              <a:buFontTx/>
              <a:buAutoNum type="arabicPeriod"/>
            </a:pPr>
            <a:r>
              <a:rPr lang="en-US" sz="2800"/>
              <a:t>5n comparisons		</a:t>
            </a:r>
            <a:r>
              <a:rPr lang="en-US" sz="2800">
                <a:sym typeface="Wingdings" pitchFamily="2" charset="2"/>
              </a:rPr>
              <a:t>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n+10 comparisons		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0.6n+33 comparisons	 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5 comparisons		 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Log</a:t>
            </a:r>
            <a:r>
              <a:rPr lang="en-US" sz="2800" baseline="-25000">
                <a:sym typeface="Wingdings" pitchFamily="2" charset="2"/>
              </a:rPr>
              <a:t>2</a:t>
            </a:r>
            <a:r>
              <a:rPr lang="en-US" sz="2800">
                <a:sym typeface="Wingdings" pitchFamily="2" charset="2"/>
              </a:rPr>
              <a:t>n + 1 comparisons	 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2n</a:t>
            </a:r>
            <a:r>
              <a:rPr lang="en-US" sz="2800" baseline="30000">
                <a:sym typeface="Wingdings" pitchFamily="2" charset="2"/>
              </a:rPr>
              <a:t>3</a:t>
            </a:r>
            <a:r>
              <a:rPr lang="en-US" sz="2800">
                <a:sym typeface="Wingdings" pitchFamily="2" charset="2"/>
              </a:rPr>
              <a:t>+n+5 comparisons	  </a:t>
            </a:r>
            <a:r>
              <a:rPr lang="en-US" sz="2800" i="1">
                <a:sym typeface="Wingdings" pitchFamily="2" charset="2"/>
              </a:rPr>
              <a:t>O </a:t>
            </a:r>
            <a:r>
              <a:rPr lang="en-US" sz="2800">
                <a:sym typeface="Wingdings" pitchFamily="2" charset="2"/>
              </a:rPr>
              <a:t>( ? )</a:t>
            </a:r>
          </a:p>
          <a:p>
            <a:pPr marL="609600" indent="-609600">
              <a:buFontTx/>
              <a:buAutoNum type="arabicPeriod"/>
            </a:pPr>
            <a:r>
              <a:rPr lang="en-US" sz="2800">
                <a:sym typeface="Wingdings" pitchFamily="2" charset="2"/>
              </a:rPr>
              <a:t>3log</a:t>
            </a:r>
            <a:r>
              <a:rPr lang="en-US" sz="2800" baseline="-25000">
                <a:sym typeface="Wingdings" pitchFamily="2" charset="2"/>
              </a:rPr>
              <a:t>2</a:t>
            </a:r>
            <a:r>
              <a:rPr lang="en-US" sz="2800">
                <a:sym typeface="Wingdings" pitchFamily="2" charset="2"/>
              </a:rPr>
              <a:t>n + 2n + 3 comparisons	  </a:t>
            </a:r>
            <a:r>
              <a:rPr lang="en-US" sz="2800" i="1">
                <a:sym typeface="Wingdings" pitchFamily="2" charset="2"/>
              </a:rPr>
              <a:t>O </a:t>
            </a:r>
            <a:r>
              <a:rPr lang="en-US" sz="2800">
                <a:sym typeface="Wingdings" pitchFamily="2" charset="2"/>
              </a:rPr>
              <a:t>( ? )</a:t>
            </a:r>
          </a:p>
        </p:txBody>
      </p:sp>
    </p:spTree>
    <p:extLst>
      <p:ext uri="{BB962C8B-B14F-4D97-AF65-F5344CB8AC3E}">
        <p14:creationId xmlns:p14="http://schemas.microsoft.com/office/powerpoint/2010/main" val="3479498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20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20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20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fade">
                                      <p:cBhvr>
                                        <p:cTn id="27" dur="2000"/>
                                        <p:tgtEl>
                                          <p:spTgt spid="430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Effect transition="in" filter="fade">
                                      <p:cBhvr>
                                        <p:cTn id="32" dur="2000"/>
                                        <p:tgtEl>
                                          <p:spTgt spid="430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Effect transition="in" filter="fade">
                                      <p:cBhvr>
                                        <p:cTn id="37" dur="2000"/>
                                        <p:tgtEl>
                                          <p:spTgt spid="43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C19E70DD-9B67-4F7D-9F39-1A2E273E8F3C}" type="slidenum">
              <a:rPr lang="en-US"/>
              <a:pPr/>
              <a:t>20</a:t>
            </a:fld>
            <a:endParaRPr lang="en-US"/>
          </a:p>
        </p:txBody>
      </p:sp>
      <p:sp>
        <p:nvSpPr>
          <p:cNvPr id="38914" name="Rectangle 2"/>
          <p:cNvSpPr>
            <a:spLocks noGrp="1" noChangeArrowheads="1"/>
          </p:cNvSpPr>
          <p:nvPr>
            <p:ph type="title"/>
          </p:nvPr>
        </p:nvSpPr>
        <p:spPr/>
        <p:txBody>
          <a:bodyPr/>
          <a:lstStyle/>
          <a:p>
            <a:endParaRPr lang="id-ID"/>
          </a:p>
        </p:txBody>
      </p:sp>
      <p:sp>
        <p:nvSpPr>
          <p:cNvPr id="38915" name="Rectangle 3"/>
          <p:cNvSpPr>
            <a:spLocks noGrp="1" noChangeArrowheads="1"/>
          </p:cNvSpPr>
          <p:nvPr>
            <p:ph type="body" idx="1"/>
          </p:nvPr>
        </p:nvSpPr>
        <p:spPr/>
        <p:txBody>
          <a:bodyPr/>
          <a:lstStyle/>
          <a:p>
            <a:pPr marL="533400" indent="-533400">
              <a:lnSpc>
                <a:spcPct val="90000"/>
              </a:lnSpc>
              <a:buFontTx/>
              <a:buNone/>
            </a:pPr>
            <a:r>
              <a:rPr lang="en-US" sz="2400" b="1">
                <a:latin typeface="Courier New" pitchFamily="49" charset="0"/>
              </a:rPr>
              <a:t>ALGORITHM GE(</a:t>
            </a:r>
            <a:r>
              <a:rPr lang="en-US" sz="2400" b="1" i="1">
                <a:latin typeface="Courier New" pitchFamily="49" charset="0"/>
              </a:rPr>
              <a:t>A</a:t>
            </a:r>
            <a:r>
              <a:rPr lang="en-US" sz="2400" b="1">
                <a:latin typeface="Courier New" pitchFamily="49" charset="0"/>
              </a:rPr>
              <a:t>[</a:t>
            </a:r>
            <a:r>
              <a:rPr lang="en-US" sz="2400" b="1" i="1">
                <a:latin typeface="Courier New" pitchFamily="49" charset="0"/>
              </a:rPr>
              <a:t>0..n-1,0..n</a:t>
            </a:r>
            <a:r>
              <a:rPr lang="en-US" sz="2400" b="1">
                <a:latin typeface="Courier New" pitchFamily="49" charset="0"/>
              </a:rPr>
              <a:t>])</a:t>
            </a:r>
          </a:p>
          <a:p>
            <a:pPr marL="533400" indent="-533400">
              <a:lnSpc>
                <a:spcPct val="90000"/>
              </a:lnSpc>
              <a:buFontTx/>
              <a:buNone/>
            </a:pPr>
            <a:r>
              <a:rPr lang="en-US" sz="2400" b="1">
                <a:latin typeface="Courier New" pitchFamily="49" charset="0"/>
              </a:rPr>
              <a:t>//Input: an n-by-n+1 matrix A[0..n-1,0..n]</a:t>
            </a:r>
          </a:p>
          <a:p>
            <a:pPr marL="533400" indent="-533400">
              <a:lnSpc>
                <a:spcPct val="90000"/>
              </a:lnSpc>
              <a:buFontTx/>
              <a:buNone/>
            </a:pPr>
            <a:r>
              <a:rPr lang="en-US" sz="2400" b="1">
                <a:latin typeface="Courier New" pitchFamily="49" charset="0"/>
              </a:rPr>
              <a:t>for </a:t>
            </a:r>
            <a:r>
              <a:rPr lang="en-US" sz="2400" b="1" i="1">
                <a:latin typeface="Courier New" pitchFamily="49" charset="0"/>
              </a:rPr>
              <a:t>i</a:t>
            </a:r>
            <a:r>
              <a:rPr lang="en-US" sz="2400" b="1">
                <a:latin typeface="Courier New" pitchFamily="49" charset="0"/>
                <a:sym typeface="Wingdings" pitchFamily="2" charset="2"/>
              </a:rPr>
              <a:t>0 to </a:t>
            </a:r>
            <a:r>
              <a:rPr lang="en-US" sz="2400" b="1" i="1">
                <a:latin typeface="Courier New" pitchFamily="49" charset="0"/>
                <a:sym typeface="Wingdings" pitchFamily="2" charset="2"/>
              </a:rPr>
              <a:t>n-2</a:t>
            </a:r>
            <a:r>
              <a:rPr lang="en-US" sz="2400" b="1">
                <a:latin typeface="Courier New" pitchFamily="49" charset="0"/>
                <a:sym typeface="Wingdings" pitchFamily="2" charset="2"/>
              </a:rPr>
              <a:t> do</a:t>
            </a:r>
          </a:p>
          <a:p>
            <a:pPr marL="533400" indent="-533400">
              <a:lnSpc>
                <a:spcPct val="90000"/>
              </a:lnSpc>
              <a:buFontTx/>
              <a:buNone/>
            </a:pPr>
            <a:r>
              <a:rPr lang="en-US" sz="2400" b="1">
                <a:latin typeface="Courier New" pitchFamily="49" charset="0"/>
                <a:sym typeface="Wingdings" pitchFamily="2" charset="2"/>
              </a:rPr>
              <a:t>	for </a:t>
            </a:r>
            <a:r>
              <a:rPr lang="en-US" sz="2400" b="1" i="1">
                <a:latin typeface="Courier New" pitchFamily="49" charset="0"/>
                <a:sym typeface="Wingdings" pitchFamily="2" charset="2"/>
              </a:rPr>
              <a:t>j</a:t>
            </a:r>
            <a:r>
              <a:rPr lang="en-US" sz="2400" b="1">
                <a:latin typeface="Courier New" pitchFamily="49" charset="0"/>
                <a:sym typeface="Wingdings" pitchFamily="2" charset="2"/>
              </a:rPr>
              <a:t>  </a:t>
            </a:r>
            <a:r>
              <a:rPr lang="en-US" sz="2400" b="1" i="1">
                <a:latin typeface="Courier New" pitchFamily="49" charset="0"/>
                <a:sym typeface="Wingdings" pitchFamily="2" charset="2"/>
              </a:rPr>
              <a:t>i+1</a:t>
            </a:r>
            <a:r>
              <a:rPr lang="en-US" sz="2400" b="1">
                <a:latin typeface="Courier New" pitchFamily="49" charset="0"/>
                <a:sym typeface="Wingdings" pitchFamily="2" charset="2"/>
              </a:rPr>
              <a:t> to </a:t>
            </a:r>
            <a:r>
              <a:rPr lang="en-US" sz="2400" b="1" i="1">
                <a:latin typeface="Courier New" pitchFamily="49" charset="0"/>
                <a:sym typeface="Wingdings" pitchFamily="2" charset="2"/>
              </a:rPr>
              <a:t>n-1</a:t>
            </a:r>
            <a:r>
              <a:rPr lang="en-US" sz="2400" b="1">
                <a:latin typeface="Courier New" pitchFamily="49" charset="0"/>
                <a:sym typeface="Wingdings" pitchFamily="2" charset="2"/>
              </a:rPr>
              <a:t> do</a:t>
            </a:r>
          </a:p>
          <a:p>
            <a:pPr marL="533400" indent="-533400">
              <a:lnSpc>
                <a:spcPct val="90000"/>
              </a:lnSpc>
              <a:buFontTx/>
              <a:buNone/>
            </a:pPr>
            <a:r>
              <a:rPr lang="en-US" sz="2400" b="1">
                <a:latin typeface="Courier New" pitchFamily="49" charset="0"/>
                <a:sym typeface="Wingdings" pitchFamily="2" charset="2"/>
              </a:rPr>
              <a:t>		for </a:t>
            </a:r>
            <a:r>
              <a:rPr lang="en-US" sz="2400" b="1" i="1">
                <a:latin typeface="Courier New" pitchFamily="49" charset="0"/>
                <a:sym typeface="Wingdings" pitchFamily="2" charset="2"/>
              </a:rPr>
              <a:t>k</a:t>
            </a:r>
            <a:r>
              <a:rPr lang="en-US" sz="2400" b="1">
                <a:latin typeface="Courier New" pitchFamily="49" charset="0"/>
                <a:sym typeface="Wingdings" pitchFamily="2" charset="2"/>
              </a:rPr>
              <a:t>  </a:t>
            </a:r>
            <a:r>
              <a:rPr lang="en-US" sz="2400" b="1" i="1">
                <a:latin typeface="Courier New" pitchFamily="49" charset="0"/>
                <a:sym typeface="Wingdings" pitchFamily="2" charset="2"/>
              </a:rPr>
              <a:t>i</a:t>
            </a:r>
            <a:r>
              <a:rPr lang="en-US" sz="2400" b="1">
                <a:latin typeface="Courier New" pitchFamily="49" charset="0"/>
                <a:sym typeface="Wingdings" pitchFamily="2" charset="2"/>
              </a:rPr>
              <a:t> to </a:t>
            </a:r>
            <a:r>
              <a:rPr lang="en-US" sz="2400" b="1" i="1">
                <a:latin typeface="Courier New" pitchFamily="49" charset="0"/>
                <a:sym typeface="Wingdings" pitchFamily="2" charset="2"/>
              </a:rPr>
              <a:t>n</a:t>
            </a:r>
            <a:r>
              <a:rPr lang="en-US" sz="2400" b="1">
                <a:latin typeface="Courier New" pitchFamily="49" charset="0"/>
                <a:sym typeface="Wingdings" pitchFamily="2" charset="2"/>
              </a:rPr>
              <a:t> do</a:t>
            </a:r>
          </a:p>
          <a:p>
            <a:pPr marL="533400" indent="-533400">
              <a:lnSpc>
                <a:spcPct val="90000"/>
              </a:lnSpc>
              <a:buFontTx/>
              <a:buNone/>
            </a:pPr>
            <a:r>
              <a:rPr lang="en-US" sz="2400" b="1">
                <a:latin typeface="Courier New" pitchFamily="49" charset="0"/>
                <a:sym typeface="Wingdings" pitchFamily="2" charset="2"/>
              </a:rPr>
              <a:t>		 </a:t>
            </a:r>
            <a:r>
              <a:rPr lang="en-US" sz="2400" b="1" i="1">
                <a:latin typeface="Courier New" pitchFamily="49" charset="0"/>
                <a:sym typeface="Wingdings" pitchFamily="2" charset="2"/>
              </a:rPr>
              <a:t>A[j,k]</a:t>
            </a:r>
            <a:r>
              <a:rPr lang="en-US" sz="2400" b="1">
                <a:latin typeface="Courier New" pitchFamily="49" charset="0"/>
                <a:sym typeface="Wingdings" pitchFamily="2" charset="2"/>
              </a:rPr>
              <a:t></a:t>
            </a:r>
            <a:r>
              <a:rPr lang="en-US" sz="2400" b="1" i="1">
                <a:latin typeface="Courier New" pitchFamily="49" charset="0"/>
                <a:sym typeface="Wingdings" pitchFamily="2" charset="2"/>
              </a:rPr>
              <a:t>A[j,k]-A[i,k]*A[j,i]/A[i,i]</a:t>
            </a:r>
          </a:p>
          <a:p>
            <a:pPr marL="533400" indent="-533400">
              <a:lnSpc>
                <a:spcPct val="90000"/>
              </a:lnSpc>
              <a:buFontTx/>
              <a:buNone/>
            </a:pPr>
            <a:endParaRPr lang="en-US" sz="2400" b="1"/>
          </a:p>
          <a:p>
            <a:pPr marL="533400" indent="-533400">
              <a:lnSpc>
                <a:spcPct val="90000"/>
              </a:lnSpc>
              <a:buFontTx/>
              <a:buNone/>
            </a:pPr>
            <a:r>
              <a:rPr lang="en-US" sz="2400" b="1"/>
              <a:t>Find the time efficiency class of this algorithm</a:t>
            </a:r>
          </a:p>
        </p:txBody>
      </p:sp>
    </p:spTree>
    <p:extLst>
      <p:ext uri="{BB962C8B-B14F-4D97-AF65-F5344CB8AC3E}">
        <p14:creationId xmlns:p14="http://schemas.microsoft.com/office/powerpoint/2010/main" val="4232102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D7924EF3-E47F-475D-9E24-5B09A22158BC}" type="slidenum">
              <a:rPr lang="en-US"/>
              <a:pPr/>
              <a:t>21</a:t>
            </a:fld>
            <a:endParaRPr lang="en-US"/>
          </a:p>
        </p:txBody>
      </p:sp>
      <p:sp>
        <p:nvSpPr>
          <p:cNvPr id="44034" name="Rectangle 2"/>
          <p:cNvSpPr>
            <a:spLocks noGrp="1" noChangeArrowheads="1"/>
          </p:cNvSpPr>
          <p:nvPr>
            <p:ph type="title"/>
          </p:nvPr>
        </p:nvSpPr>
        <p:spPr/>
        <p:txBody>
          <a:bodyPr/>
          <a:lstStyle/>
          <a:p>
            <a:r>
              <a:rPr lang="en-US"/>
              <a:t>Determine the asymptotic complexity</a:t>
            </a:r>
          </a:p>
        </p:txBody>
      </p:sp>
      <p:sp>
        <p:nvSpPr>
          <p:cNvPr id="44035" name="Rectangle 3"/>
          <p:cNvSpPr>
            <a:spLocks noGrp="1" noChangeArrowheads="1"/>
          </p:cNvSpPr>
          <p:nvPr>
            <p:ph type="body" idx="1"/>
          </p:nvPr>
        </p:nvSpPr>
        <p:spPr/>
        <p:txBody>
          <a:bodyPr/>
          <a:lstStyle/>
          <a:p>
            <a:pPr>
              <a:lnSpc>
                <a:spcPct val="80000"/>
              </a:lnSpc>
              <a:buFontTx/>
              <a:buNone/>
            </a:pPr>
            <a:r>
              <a:rPr lang="en-US" sz="2000" b="1">
                <a:latin typeface="Courier New" pitchFamily="49" charset="0"/>
              </a:rPr>
              <a:t>int sum = 0; int num = 35; </a:t>
            </a:r>
          </a:p>
          <a:p>
            <a:pPr>
              <a:lnSpc>
                <a:spcPct val="80000"/>
              </a:lnSpc>
              <a:buFontTx/>
              <a:buNone/>
            </a:pPr>
            <a:r>
              <a:rPr lang="en-US" sz="2000" b="1">
                <a:latin typeface="Courier New" pitchFamily="49" charset="0"/>
              </a:rPr>
              <a:t>for (int i=1; i&lt;=2*n; i++) { </a:t>
            </a:r>
          </a:p>
          <a:p>
            <a:pPr>
              <a:lnSpc>
                <a:spcPct val="80000"/>
              </a:lnSpc>
              <a:buFontTx/>
              <a:buNone/>
            </a:pPr>
            <a:r>
              <a:rPr lang="en-US" sz="2000" b="1">
                <a:latin typeface="Courier New" pitchFamily="49" charset="0"/>
              </a:rPr>
              <a:t>	for (int j=1; j&lt;=n; j++) { 	</a:t>
            </a:r>
          </a:p>
          <a:p>
            <a:pPr>
              <a:lnSpc>
                <a:spcPct val="80000"/>
              </a:lnSpc>
              <a:buFontTx/>
              <a:buNone/>
            </a:pPr>
            <a:r>
              <a:rPr lang="en-US" sz="2000" b="1">
                <a:latin typeface="Courier New" pitchFamily="49" charset="0"/>
              </a:rPr>
              <a:t>		num += j*3; </a:t>
            </a:r>
          </a:p>
          <a:p>
            <a:pPr>
              <a:lnSpc>
                <a:spcPct val="80000"/>
              </a:lnSpc>
              <a:buFontTx/>
              <a:buNone/>
            </a:pPr>
            <a:r>
              <a:rPr lang="en-US" sz="2000" b="1">
                <a:latin typeface="Courier New" pitchFamily="49" charset="0"/>
              </a:rPr>
              <a:t>		sum += num; </a:t>
            </a:r>
          </a:p>
          <a:p>
            <a:pPr>
              <a:lnSpc>
                <a:spcPct val="80000"/>
              </a:lnSpc>
              <a:buFontTx/>
              <a:buNone/>
            </a:pPr>
            <a:r>
              <a:rPr lang="en-US" sz="2000" b="1">
                <a:latin typeface="Courier New" pitchFamily="49" charset="0"/>
              </a:rPr>
              <a:t>	} </a:t>
            </a:r>
          </a:p>
          <a:p>
            <a:pPr>
              <a:lnSpc>
                <a:spcPct val="80000"/>
              </a:lnSpc>
              <a:buFontTx/>
              <a:buNone/>
            </a:pPr>
            <a:r>
              <a:rPr lang="en-US" sz="2000" b="1">
                <a:latin typeface="Courier New" pitchFamily="49" charset="0"/>
              </a:rPr>
              <a:t>} </a:t>
            </a:r>
          </a:p>
          <a:p>
            <a:pPr>
              <a:lnSpc>
                <a:spcPct val="80000"/>
              </a:lnSpc>
              <a:buFontTx/>
              <a:buNone/>
            </a:pPr>
            <a:r>
              <a:rPr lang="en-US" sz="2000" b="1">
                <a:latin typeface="Courier New" pitchFamily="49" charset="0"/>
              </a:rPr>
              <a:t>for (int k=1; k&lt;=n; k++) { </a:t>
            </a:r>
          </a:p>
          <a:p>
            <a:pPr>
              <a:lnSpc>
                <a:spcPct val="80000"/>
              </a:lnSpc>
              <a:buFontTx/>
              <a:buNone/>
            </a:pPr>
            <a:r>
              <a:rPr lang="en-US" sz="2000" b="1">
                <a:latin typeface="Courier New" pitchFamily="49" charset="0"/>
              </a:rPr>
              <a:t>	sum++; </a:t>
            </a:r>
          </a:p>
          <a:p>
            <a:pPr>
              <a:lnSpc>
                <a:spcPct val="80000"/>
              </a:lnSpc>
              <a:buFontTx/>
              <a:buNone/>
            </a:pPr>
            <a:r>
              <a:rPr lang="en-US" sz="2000" b="1">
                <a:latin typeface="Courier New" pitchFamily="49" charset="0"/>
              </a:rPr>
              <a:t>} </a:t>
            </a:r>
          </a:p>
        </p:txBody>
      </p:sp>
    </p:spTree>
    <p:extLst>
      <p:ext uri="{BB962C8B-B14F-4D97-AF65-F5344CB8AC3E}">
        <p14:creationId xmlns:p14="http://schemas.microsoft.com/office/powerpoint/2010/main" val="3414001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91222AEC-9A54-4AFD-96AC-D451589D3ECD}" type="slidenum">
              <a:rPr lang="en-US"/>
              <a:pPr/>
              <a:t>22</a:t>
            </a:fld>
            <a:endParaRPr lang="en-US"/>
          </a:p>
        </p:txBody>
      </p:sp>
      <p:sp>
        <p:nvSpPr>
          <p:cNvPr id="45058" name="Rectangle 2"/>
          <p:cNvSpPr>
            <a:spLocks noGrp="1" noChangeArrowheads="1"/>
          </p:cNvSpPr>
          <p:nvPr>
            <p:ph type="title"/>
          </p:nvPr>
        </p:nvSpPr>
        <p:spPr/>
        <p:txBody>
          <a:bodyPr/>
          <a:lstStyle/>
          <a:p>
            <a:r>
              <a:rPr lang="en-US"/>
              <a:t>Determine the asymptotic complexity</a:t>
            </a:r>
          </a:p>
        </p:txBody>
      </p:sp>
      <p:sp>
        <p:nvSpPr>
          <p:cNvPr id="45059" name="Rectangle 3"/>
          <p:cNvSpPr>
            <a:spLocks noGrp="1" noChangeArrowheads="1"/>
          </p:cNvSpPr>
          <p:nvPr>
            <p:ph type="body" idx="1"/>
          </p:nvPr>
        </p:nvSpPr>
        <p:spPr>
          <a:xfrm>
            <a:off x="685800" y="1828800"/>
            <a:ext cx="7696200" cy="4192588"/>
          </a:xfrm>
        </p:spPr>
        <p:txBody>
          <a:bodyPr/>
          <a:lstStyle/>
          <a:p>
            <a:pPr>
              <a:lnSpc>
                <a:spcPct val="80000"/>
              </a:lnSpc>
              <a:buFontTx/>
              <a:buNone/>
            </a:pPr>
            <a:r>
              <a:rPr lang="en-US" sz="2400" b="1">
                <a:latin typeface="Courier New" pitchFamily="49" charset="0"/>
              </a:rPr>
              <a:t>int sum = 0; int num = 35; </a:t>
            </a:r>
          </a:p>
          <a:p>
            <a:pPr>
              <a:lnSpc>
                <a:spcPct val="80000"/>
              </a:lnSpc>
              <a:buFontTx/>
              <a:buNone/>
            </a:pPr>
            <a:r>
              <a:rPr lang="en-US" sz="2400" b="1">
                <a:latin typeface="Courier New" pitchFamily="49" charset="0"/>
              </a:rPr>
              <a:t>for (int i=1; i&lt;=2*n; i++) { </a:t>
            </a:r>
          </a:p>
          <a:p>
            <a:pPr>
              <a:lnSpc>
                <a:spcPct val="80000"/>
              </a:lnSpc>
              <a:buFontTx/>
              <a:buNone/>
            </a:pPr>
            <a:r>
              <a:rPr lang="en-US" sz="2400" b="1">
                <a:latin typeface="Courier New" pitchFamily="49" charset="0"/>
              </a:rPr>
              <a:t>	for (int j=1; j&lt;=n; j++) { 	</a:t>
            </a:r>
          </a:p>
          <a:p>
            <a:pPr>
              <a:lnSpc>
                <a:spcPct val="80000"/>
              </a:lnSpc>
              <a:buFontTx/>
              <a:buNone/>
            </a:pPr>
            <a:r>
              <a:rPr lang="en-US" sz="2400" b="1">
                <a:latin typeface="Courier New" pitchFamily="49" charset="0"/>
              </a:rPr>
              <a:t>		num += j*3; </a:t>
            </a:r>
          </a:p>
          <a:p>
            <a:pPr>
              <a:lnSpc>
                <a:spcPct val="80000"/>
              </a:lnSpc>
              <a:buFontTx/>
              <a:buNone/>
            </a:pPr>
            <a:r>
              <a:rPr lang="en-US" sz="2400" b="1">
                <a:latin typeface="Courier New" pitchFamily="49" charset="0"/>
              </a:rPr>
              <a:t>		sum += num; </a:t>
            </a:r>
          </a:p>
          <a:p>
            <a:pPr>
              <a:lnSpc>
                <a:spcPct val="80000"/>
              </a:lnSpc>
              <a:buFontTx/>
              <a:buNone/>
            </a:pPr>
            <a:r>
              <a:rPr lang="en-US" sz="2400" b="1">
                <a:latin typeface="Courier New" pitchFamily="49" charset="0"/>
              </a:rPr>
              <a:t>	} </a:t>
            </a:r>
          </a:p>
          <a:p>
            <a:pPr>
              <a:lnSpc>
                <a:spcPct val="80000"/>
              </a:lnSpc>
              <a:buFontTx/>
              <a:buNone/>
            </a:pPr>
            <a:r>
              <a:rPr lang="en-US" sz="2400" b="1">
                <a:latin typeface="Courier New" pitchFamily="49" charset="0"/>
              </a:rPr>
              <a:t>} </a:t>
            </a:r>
          </a:p>
          <a:p>
            <a:pPr>
              <a:lnSpc>
                <a:spcPct val="80000"/>
              </a:lnSpc>
              <a:buFontTx/>
              <a:buNone/>
            </a:pPr>
            <a:r>
              <a:rPr lang="en-US" sz="2400" b="1">
                <a:latin typeface="Courier New" pitchFamily="49" charset="0"/>
              </a:rPr>
              <a:t>for (int i=1; i&lt;=n; i++) </a:t>
            </a:r>
          </a:p>
          <a:p>
            <a:pPr>
              <a:lnSpc>
                <a:spcPct val="80000"/>
              </a:lnSpc>
              <a:buFontTx/>
              <a:buNone/>
            </a:pPr>
            <a:r>
              <a:rPr lang="en-US" sz="2400" b="1">
                <a:latin typeface="Courier New" pitchFamily="49" charset="0"/>
              </a:rPr>
              <a:t>	for (int j=1; j&lt;=n; j++) </a:t>
            </a:r>
          </a:p>
          <a:p>
            <a:pPr>
              <a:lnSpc>
                <a:spcPct val="80000"/>
              </a:lnSpc>
              <a:buFontTx/>
              <a:buNone/>
            </a:pPr>
            <a:r>
              <a:rPr lang="en-US" sz="2400" b="1">
                <a:latin typeface="Courier New" pitchFamily="49" charset="0"/>
              </a:rPr>
              <a:t>		for (int k=1; k&lt;=n; k++) </a:t>
            </a:r>
          </a:p>
          <a:p>
            <a:pPr>
              <a:lnSpc>
                <a:spcPct val="80000"/>
              </a:lnSpc>
              <a:buFontTx/>
              <a:buNone/>
            </a:pPr>
            <a:r>
              <a:rPr lang="en-US" sz="2400" b="1">
                <a:latin typeface="Courier New" pitchFamily="49" charset="0"/>
              </a:rPr>
              <a:t>			num += j*3; </a:t>
            </a:r>
          </a:p>
        </p:txBody>
      </p:sp>
    </p:spTree>
    <p:extLst>
      <p:ext uri="{BB962C8B-B14F-4D97-AF65-F5344CB8AC3E}">
        <p14:creationId xmlns:p14="http://schemas.microsoft.com/office/powerpoint/2010/main" val="1432761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0E532789-05BD-497D-BD32-4DCBAE344B33}" type="slidenum">
              <a:rPr lang="en-US"/>
              <a:pPr/>
              <a:t>23</a:t>
            </a:fld>
            <a:endParaRPr lang="en-US"/>
          </a:p>
        </p:txBody>
      </p:sp>
      <p:sp>
        <p:nvSpPr>
          <p:cNvPr id="46082" name="Rectangle 2"/>
          <p:cNvSpPr>
            <a:spLocks noGrp="1" noChangeArrowheads="1"/>
          </p:cNvSpPr>
          <p:nvPr>
            <p:ph type="title"/>
          </p:nvPr>
        </p:nvSpPr>
        <p:spPr/>
        <p:txBody>
          <a:bodyPr/>
          <a:lstStyle/>
          <a:p>
            <a:r>
              <a:rPr lang="en-US"/>
              <a:t>Determine the asymptotic complexity</a:t>
            </a:r>
          </a:p>
        </p:txBody>
      </p:sp>
      <p:sp>
        <p:nvSpPr>
          <p:cNvPr id="46083" name="Rectangle 3"/>
          <p:cNvSpPr>
            <a:spLocks noGrp="1" noChangeArrowheads="1"/>
          </p:cNvSpPr>
          <p:nvPr>
            <p:ph type="body" idx="1"/>
          </p:nvPr>
        </p:nvSpPr>
        <p:spPr/>
        <p:txBody>
          <a:bodyPr/>
          <a:lstStyle/>
          <a:p>
            <a:pPr>
              <a:buFontTx/>
              <a:buNone/>
            </a:pPr>
            <a:r>
              <a:rPr lang="en-US" b="1">
                <a:latin typeface="Courier New" pitchFamily="49" charset="0"/>
              </a:rPr>
              <a:t>int sum = 0; </a:t>
            </a:r>
          </a:p>
          <a:p>
            <a:pPr>
              <a:buFontTx/>
              <a:buNone/>
            </a:pPr>
            <a:r>
              <a:rPr lang="en-US" b="1">
                <a:latin typeface="Courier New" pitchFamily="49" charset="0"/>
              </a:rPr>
              <a:t>for (int i=1; i&lt;=n; i++) { </a:t>
            </a:r>
          </a:p>
          <a:p>
            <a:pPr>
              <a:buFontTx/>
              <a:buNone/>
            </a:pPr>
            <a:r>
              <a:rPr lang="en-US" b="1">
                <a:latin typeface="Courier New" pitchFamily="49" charset="0"/>
              </a:rPr>
              <a:t>	for (int j=1; j&lt;=m; j++) { 			sum++; </a:t>
            </a:r>
          </a:p>
          <a:p>
            <a:pPr>
              <a:buFontTx/>
              <a:buNone/>
            </a:pPr>
            <a:r>
              <a:rPr lang="en-US" b="1">
                <a:latin typeface="Courier New" pitchFamily="49" charset="0"/>
              </a:rPr>
              <a:t>	} </a:t>
            </a:r>
          </a:p>
          <a:p>
            <a:pPr>
              <a:buFontTx/>
              <a:buNone/>
            </a:pPr>
            <a:r>
              <a:rPr lang="en-US" b="1">
                <a:latin typeface="Courier New" pitchFamily="49" charset="0"/>
              </a:rPr>
              <a:t>} </a:t>
            </a:r>
          </a:p>
        </p:txBody>
      </p:sp>
    </p:spTree>
    <p:extLst>
      <p:ext uri="{BB962C8B-B14F-4D97-AF65-F5344CB8AC3E}">
        <p14:creationId xmlns:p14="http://schemas.microsoft.com/office/powerpoint/2010/main" val="562739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id-ID" smtClean="0"/>
              <a:t>5/3/2008</a:t>
            </a:r>
            <a:endParaRPr lang="en-US"/>
          </a:p>
        </p:txBody>
      </p:sp>
      <p:sp>
        <p:nvSpPr>
          <p:cNvPr id="9" name="Footer Placeholder 4"/>
          <p:cNvSpPr>
            <a:spLocks noGrp="1"/>
          </p:cNvSpPr>
          <p:nvPr>
            <p:ph type="ftr" sz="quarter" idx="11"/>
          </p:nvPr>
        </p:nvSpPr>
        <p:spPr/>
        <p:txBody>
          <a:bodyPr/>
          <a:lstStyle/>
          <a:p>
            <a:r>
              <a:rPr lang="en-US" smtClean="0"/>
              <a:t>RMB/CSG523</a:t>
            </a:r>
            <a:endParaRPr lang="en-US"/>
          </a:p>
        </p:txBody>
      </p:sp>
      <p:sp>
        <p:nvSpPr>
          <p:cNvPr id="10" name="Slide Number Placeholder 5"/>
          <p:cNvSpPr>
            <a:spLocks noGrp="1"/>
          </p:cNvSpPr>
          <p:nvPr>
            <p:ph type="sldNum" sz="quarter" idx="12"/>
          </p:nvPr>
        </p:nvSpPr>
        <p:spPr/>
        <p:txBody>
          <a:bodyPr/>
          <a:lstStyle/>
          <a:p>
            <a:fld id="{17BCC329-6F7F-4F38-880A-1D152CADD7F0}" type="slidenum">
              <a:rPr lang="en-US"/>
              <a:pPr/>
              <a:t>24</a:t>
            </a:fld>
            <a:endParaRPr lang="en-US"/>
          </a:p>
        </p:txBody>
      </p:sp>
      <p:sp>
        <p:nvSpPr>
          <p:cNvPr id="23554" name="Rectangle 2"/>
          <p:cNvSpPr>
            <a:spLocks noGrp="1" noChangeArrowheads="1"/>
          </p:cNvSpPr>
          <p:nvPr>
            <p:ph type="title"/>
          </p:nvPr>
        </p:nvSpPr>
        <p:spPr/>
        <p:txBody>
          <a:bodyPr/>
          <a:lstStyle/>
          <a:p>
            <a:pPr algn="l"/>
            <a:r>
              <a:rPr lang="en-US"/>
              <a:t>Determine the asymptotic complexity</a:t>
            </a:r>
            <a:endParaRPr lang="en-US" i="1">
              <a:sym typeface="Symbol" pitchFamily="18" charset="2"/>
            </a:endParaRPr>
          </a:p>
        </p:txBody>
      </p:sp>
      <p:sp>
        <p:nvSpPr>
          <p:cNvPr id="23556" name="Rectangle 4"/>
          <p:cNvSpPr>
            <a:spLocks noChangeArrowheads="1"/>
          </p:cNvSpPr>
          <p:nvPr/>
        </p:nvSpPr>
        <p:spPr bwMode="auto">
          <a:xfrm>
            <a:off x="762000" y="1981200"/>
            <a:ext cx="4114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ourier New" pitchFamily="49" charset="0"/>
              </a:rPr>
              <a:t>for (i=1; i&lt;n; i++)</a:t>
            </a:r>
          </a:p>
          <a:p>
            <a:pPr>
              <a:spcBef>
                <a:spcPct val="50000"/>
              </a:spcBef>
            </a:pPr>
            <a:r>
              <a:rPr lang="en-US" sz="2400" b="1">
                <a:latin typeface="Courier New" pitchFamily="49" charset="0"/>
              </a:rPr>
              <a:t>	sum++;</a:t>
            </a:r>
          </a:p>
        </p:txBody>
      </p:sp>
      <p:sp>
        <p:nvSpPr>
          <p:cNvPr id="23557" name="Rectangle 5"/>
          <p:cNvSpPr>
            <a:spLocks noChangeArrowheads="1"/>
          </p:cNvSpPr>
          <p:nvPr/>
        </p:nvSpPr>
        <p:spPr bwMode="auto">
          <a:xfrm>
            <a:off x="2286000" y="2971800"/>
            <a:ext cx="4038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ourier New" pitchFamily="49" charset="0"/>
              </a:rPr>
              <a:t>for (i=1; i&lt;n; i=i+2)</a:t>
            </a:r>
          </a:p>
          <a:p>
            <a:pPr>
              <a:spcBef>
                <a:spcPct val="50000"/>
              </a:spcBef>
            </a:pPr>
            <a:r>
              <a:rPr lang="en-US" sz="2400" b="1">
                <a:latin typeface="Courier New" pitchFamily="49" charset="0"/>
              </a:rPr>
              <a:t>	sum++;</a:t>
            </a:r>
          </a:p>
        </p:txBody>
      </p:sp>
      <p:sp>
        <p:nvSpPr>
          <p:cNvPr id="23558" name="Rectangle 6"/>
          <p:cNvSpPr>
            <a:spLocks noChangeArrowheads="1"/>
          </p:cNvSpPr>
          <p:nvPr/>
        </p:nvSpPr>
        <p:spPr bwMode="auto">
          <a:xfrm>
            <a:off x="2743200" y="4238625"/>
            <a:ext cx="5486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ourier New" pitchFamily="49" charset="0"/>
              </a:rPr>
              <a:t>for (i=1; i&lt;n; i++)</a:t>
            </a:r>
          </a:p>
          <a:p>
            <a:pPr>
              <a:spcBef>
                <a:spcPct val="50000"/>
              </a:spcBef>
            </a:pPr>
            <a:r>
              <a:rPr lang="en-US" sz="2400" b="1">
                <a:latin typeface="Courier New" pitchFamily="49" charset="0"/>
              </a:rPr>
              <a:t>	for (j=1; j &lt; n/2; j++)</a:t>
            </a:r>
          </a:p>
          <a:p>
            <a:pPr>
              <a:spcBef>
                <a:spcPct val="50000"/>
              </a:spcBef>
            </a:pPr>
            <a:r>
              <a:rPr lang="en-US" sz="2400" b="1">
                <a:latin typeface="Courier New" pitchFamily="49" charset="0"/>
              </a:rPr>
              <a:t>		sum++;</a:t>
            </a:r>
          </a:p>
        </p:txBody>
      </p:sp>
      <p:sp>
        <p:nvSpPr>
          <p:cNvPr id="23566" name="Line 14"/>
          <p:cNvSpPr>
            <a:spLocks noChangeShapeType="1"/>
          </p:cNvSpPr>
          <p:nvPr/>
        </p:nvSpPr>
        <p:spPr bwMode="auto">
          <a:xfrm>
            <a:off x="838200" y="2971800"/>
            <a:ext cx="640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23567" name="Line 15"/>
          <p:cNvSpPr>
            <a:spLocks noChangeShapeType="1"/>
          </p:cNvSpPr>
          <p:nvPr/>
        </p:nvSpPr>
        <p:spPr bwMode="auto">
          <a:xfrm>
            <a:off x="1676400" y="4191000"/>
            <a:ext cx="6324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2115544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id-ID" smtClean="0"/>
              <a:t>5/3/2008</a:t>
            </a:r>
            <a:endParaRPr lang="en-US"/>
          </a:p>
        </p:txBody>
      </p:sp>
      <p:sp>
        <p:nvSpPr>
          <p:cNvPr id="7" name="Footer Placeholder 4"/>
          <p:cNvSpPr>
            <a:spLocks noGrp="1"/>
          </p:cNvSpPr>
          <p:nvPr>
            <p:ph type="ftr" sz="quarter" idx="11"/>
          </p:nvPr>
        </p:nvSpPr>
        <p:spPr/>
        <p:txBody>
          <a:bodyPr/>
          <a:lstStyle/>
          <a:p>
            <a:r>
              <a:rPr lang="en-US" smtClean="0"/>
              <a:t>RMB/CSG523</a:t>
            </a:r>
            <a:endParaRPr lang="en-US"/>
          </a:p>
        </p:txBody>
      </p:sp>
      <p:sp>
        <p:nvSpPr>
          <p:cNvPr id="8" name="Slide Number Placeholder 5"/>
          <p:cNvSpPr>
            <a:spLocks noGrp="1"/>
          </p:cNvSpPr>
          <p:nvPr>
            <p:ph type="sldNum" sz="quarter" idx="12"/>
          </p:nvPr>
        </p:nvSpPr>
        <p:spPr/>
        <p:txBody>
          <a:bodyPr/>
          <a:lstStyle/>
          <a:p>
            <a:fld id="{B0982CB1-F3A7-4F3A-B109-1F784006D0AA}" type="slidenum">
              <a:rPr lang="en-US"/>
              <a:pPr/>
              <a:t>25</a:t>
            </a:fld>
            <a:endParaRPr lang="en-US"/>
          </a:p>
        </p:txBody>
      </p:sp>
      <p:sp>
        <p:nvSpPr>
          <p:cNvPr id="24578" name="Rectangle 2"/>
          <p:cNvSpPr>
            <a:spLocks noGrp="1" noChangeArrowheads="1"/>
          </p:cNvSpPr>
          <p:nvPr>
            <p:ph type="title"/>
          </p:nvPr>
        </p:nvSpPr>
        <p:spPr/>
        <p:txBody>
          <a:bodyPr/>
          <a:lstStyle/>
          <a:p>
            <a:pPr algn="l"/>
            <a:r>
              <a:rPr lang="en-US"/>
              <a:t>Calculating (cont.)</a:t>
            </a:r>
          </a:p>
        </p:txBody>
      </p:sp>
      <p:sp>
        <p:nvSpPr>
          <p:cNvPr id="24580" name="Rectangle 4"/>
          <p:cNvSpPr>
            <a:spLocks noChangeArrowheads="1"/>
          </p:cNvSpPr>
          <p:nvPr/>
        </p:nvSpPr>
        <p:spPr bwMode="auto">
          <a:xfrm>
            <a:off x="609600" y="1905000"/>
            <a:ext cx="4572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ourier New" pitchFamily="49" charset="0"/>
              </a:rPr>
              <a:t>for (i=1; i&lt;n; i=i*2)</a:t>
            </a:r>
          </a:p>
          <a:p>
            <a:pPr>
              <a:spcBef>
                <a:spcPct val="50000"/>
              </a:spcBef>
            </a:pPr>
            <a:r>
              <a:rPr lang="en-US" sz="2400" b="1">
                <a:latin typeface="Courier New" pitchFamily="49" charset="0"/>
              </a:rPr>
              <a:t>	sum++;</a:t>
            </a:r>
          </a:p>
        </p:txBody>
      </p:sp>
      <p:sp>
        <p:nvSpPr>
          <p:cNvPr id="24581" name="Rectangle 5"/>
          <p:cNvSpPr>
            <a:spLocks noChangeArrowheads="1"/>
          </p:cNvSpPr>
          <p:nvPr/>
        </p:nvSpPr>
        <p:spPr bwMode="auto">
          <a:xfrm>
            <a:off x="2590800" y="3705225"/>
            <a:ext cx="5486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ourier New" pitchFamily="49" charset="0"/>
              </a:rPr>
              <a:t>for (i=0; i&lt;n; i++)</a:t>
            </a:r>
          </a:p>
          <a:p>
            <a:pPr>
              <a:spcBef>
                <a:spcPct val="50000"/>
              </a:spcBef>
            </a:pPr>
            <a:r>
              <a:rPr lang="en-US" sz="2400" b="1">
                <a:latin typeface="Courier New" pitchFamily="49" charset="0"/>
              </a:rPr>
              <a:t>	for (j = 0; j&lt;i; j++)</a:t>
            </a:r>
          </a:p>
          <a:p>
            <a:pPr>
              <a:spcBef>
                <a:spcPct val="50000"/>
              </a:spcBef>
            </a:pPr>
            <a:r>
              <a:rPr lang="en-US" sz="2400" b="1">
                <a:latin typeface="Courier New" pitchFamily="49" charset="0"/>
              </a:rPr>
              <a:t>		sum++;</a:t>
            </a:r>
          </a:p>
        </p:txBody>
      </p:sp>
      <p:sp>
        <p:nvSpPr>
          <p:cNvPr id="24582" name="Line 6"/>
          <p:cNvSpPr>
            <a:spLocks noChangeShapeType="1"/>
          </p:cNvSpPr>
          <p:nvPr/>
        </p:nvSpPr>
        <p:spPr bwMode="auto">
          <a:xfrm>
            <a:off x="838200" y="3429000"/>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1943216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5760A29D-B545-4D2F-93D2-D144DD2B874D}" type="slidenum">
              <a:rPr lang="en-US"/>
              <a:pPr/>
              <a:t>26</a:t>
            </a:fld>
            <a:endParaRPr lang="en-US"/>
          </a:p>
        </p:txBody>
      </p:sp>
      <p:sp>
        <p:nvSpPr>
          <p:cNvPr id="39938" name="Rectangle 2"/>
          <p:cNvSpPr>
            <a:spLocks noGrp="1" noChangeArrowheads="1"/>
          </p:cNvSpPr>
          <p:nvPr>
            <p:ph type="title"/>
          </p:nvPr>
        </p:nvSpPr>
        <p:spPr/>
        <p:txBody>
          <a:bodyPr/>
          <a:lstStyle/>
          <a:p>
            <a:r>
              <a:rPr lang="en-US"/>
              <a:t>Referensi </a:t>
            </a:r>
          </a:p>
        </p:txBody>
      </p:sp>
      <p:sp>
        <p:nvSpPr>
          <p:cNvPr id="39939" name="Rectangle 3"/>
          <p:cNvSpPr>
            <a:spLocks noGrp="1" noChangeArrowheads="1"/>
          </p:cNvSpPr>
          <p:nvPr>
            <p:ph type="body" idx="1"/>
          </p:nvPr>
        </p:nvSpPr>
        <p:spPr/>
        <p:txBody>
          <a:bodyPr/>
          <a:lstStyle/>
          <a:p>
            <a:r>
              <a:rPr lang="id-ID"/>
              <a:t>Levitin</a:t>
            </a:r>
            <a:r>
              <a:rPr lang="en-US"/>
              <a:t>,</a:t>
            </a:r>
            <a:r>
              <a:rPr lang="id-ID" i="1"/>
              <a:t> </a:t>
            </a:r>
            <a:r>
              <a:rPr lang="id-ID"/>
              <a:t>Anany</a:t>
            </a:r>
            <a:r>
              <a:rPr lang="en-US"/>
              <a:t>.</a:t>
            </a:r>
            <a:r>
              <a:rPr lang="id-ID" i="1"/>
              <a:t> Introduction to the design and analysis of algorithm</a:t>
            </a:r>
            <a:r>
              <a:rPr lang="en-US" i="1"/>
              <a:t>. </a:t>
            </a:r>
            <a:r>
              <a:rPr lang="id-ID"/>
              <a:t>Addison Wesley</a:t>
            </a:r>
            <a:r>
              <a:rPr lang="en-US"/>
              <a:t>. 2003</a:t>
            </a:r>
          </a:p>
        </p:txBody>
      </p:sp>
    </p:spTree>
    <p:extLst>
      <p:ext uri="{BB962C8B-B14F-4D97-AF65-F5344CB8AC3E}">
        <p14:creationId xmlns:p14="http://schemas.microsoft.com/office/powerpoint/2010/main" val="3948115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85739C1E-76EE-46C4-B1C8-BC5AF1525752}" type="slidenum">
              <a:rPr lang="en-US"/>
              <a:pPr/>
              <a:t>27</a:t>
            </a:fld>
            <a:endParaRPr lang="en-US"/>
          </a:p>
        </p:txBody>
      </p:sp>
      <p:sp>
        <p:nvSpPr>
          <p:cNvPr id="26626" name="Rectangle 2"/>
          <p:cNvSpPr>
            <a:spLocks noGrp="1" noChangeArrowheads="1"/>
          </p:cNvSpPr>
          <p:nvPr>
            <p:ph type="title"/>
          </p:nvPr>
        </p:nvSpPr>
        <p:spPr/>
        <p:txBody>
          <a:bodyPr/>
          <a:lstStyle/>
          <a:p>
            <a:pPr algn="l"/>
            <a:r>
              <a:rPr lang="en-US"/>
              <a:t>Next..</a:t>
            </a:r>
          </a:p>
        </p:txBody>
      </p:sp>
      <p:sp>
        <p:nvSpPr>
          <p:cNvPr id="26627" name="Rectangle 3"/>
          <p:cNvSpPr>
            <a:spLocks noGrp="1" noChangeArrowheads="1"/>
          </p:cNvSpPr>
          <p:nvPr>
            <p:ph type="body" idx="1"/>
          </p:nvPr>
        </p:nvSpPr>
        <p:spPr/>
        <p:txBody>
          <a:bodyPr/>
          <a:lstStyle/>
          <a:p>
            <a:pPr algn="ctr">
              <a:buFontTx/>
              <a:buNone/>
            </a:pPr>
            <a:endParaRPr lang="en-US"/>
          </a:p>
          <a:p>
            <a:pPr algn="ctr">
              <a:buFontTx/>
              <a:buNone/>
            </a:pPr>
            <a:endParaRPr lang="en-US"/>
          </a:p>
          <a:p>
            <a:pPr algn="ctr">
              <a:buFontTx/>
              <a:buNone/>
            </a:pPr>
            <a:r>
              <a:rPr lang="en-US">
                <a:solidFill>
                  <a:srgbClr val="993300"/>
                </a:solidFill>
              </a:rPr>
              <a:t>Mathematical Analysis of Recursive Algorithm</a:t>
            </a:r>
          </a:p>
        </p:txBody>
      </p:sp>
    </p:spTree>
    <p:extLst>
      <p:ext uri="{BB962C8B-B14F-4D97-AF65-F5344CB8AC3E}">
        <p14:creationId xmlns:p14="http://schemas.microsoft.com/office/powerpoint/2010/main" val="3506246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86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AAD0CE5F-452D-47D5-8076-3D0C843B4808}" type="slidenum">
              <a:rPr lang="en-US"/>
              <a:pPr/>
              <a:t>3</a:t>
            </a:fld>
            <a:endParaRPr lang="en-US"/>
          </a:p>
        </p:txBody>
      </p:sp>
      <p:sp>
        <p:nvSpPr>
          <p:cNvPr id="29698" name="Rectangle 2"/>
          <p:cNvSpPr>
            <a:spLocks noGrp="1" noChangeArrowheads="1"/>
          </p:cNvSpPr>
          <p:nvPr>
            <p:ph type="title"/>
          </p:nvPr>
        </p:nvSpPr>
        <p:spPr/>
        <p:txBody>
          <a:bodyPr/>
          <a:lstStyle/>
          <a:p>
            <a:pPr algn="l"/>
            <a:r>
              <a:rPr lang="en-US"/>
              <a:t>General Plan</a:t>
            </a:r>
          </a:p>
        </p:txBody>
      </p:sp>
      <p:sp>
        <p:nvSpPr>
          <p:cNvPr id="29699" name="Rectangle 3"/>
          <p:cNvSpPr>
            <a:spLocks noGrp="1" noChangeArrowheads="1"/>
          </p:cNvSpPr>
          <p:nvPr>
            <p:ph type="body" idx="1"/>
          </p:nvPr>
        </p:nvSpPr>
        <p:spPr/>
        <p:txBody>
          <a:bodyPr/>
          <a:lstStyle/>
          <a:p>
            <a:pPr marL="609600" indent="-609600">
              <a:buFontTx/>
              <a:buAutoNum type="arabicPeriod"/>
            </a:pPr>
            <a:r>
              <a:rPr lang="en-US" sz="2000"/>
              <a:t>Decide on a parameter indicating an input’s size.</a:t>
            </a:r>
          </a:p>
          <a:p>
            <a:pPr marL="609600" indent="-609600">
              <a:buFontTx/>
              <a:buAutoNum type="arabicPeriod"/>
            </a:pPr>
            <a:r>
              <a:rPr lang="en-US" sz="2000"/>
              <a:t>Identify the algorithm’s basic operation.</a:t>
            </a:r>
          </a:p>
          <a:p>
            <a:pPr marL="609600" indent="-609600">
              <a:buFontTx/>
              <a:buAutoNum type="arabicPeriod"/>
            </a:pPr>
            <a:r>
              <a:rPr lang="en-US" sz="2000"/>
              <a:t>Check wether the number of times the basic operation is executed depends only on the size of an input. If it also depends on some additional property, determine the worst, best, and average case.</a:t>
            </a:r>
          </a:p>
          <a:p>
            <a:pPr marL="609600" indent="-609600">
              <a:buFontTx/>
              <a:buAutoNum type="arabicPeriod"/>
            </a:pPr>
            <a:r>
              <a:rPr lang="en-US" sz="2000"/>
              <a:t>Set up a sum expressing the number of times the algorithm’s basic operation is executed.</a:t>
            </a:r>
          </a:p>
          <a:p>
            <a:pPr marL="609600" indent="-609600">
              <a:buFontTx/>
              <a:buAutoNum type="arabicPeriod"/>
            </a:pPr>
            <a:r>
              <a:rPr lang="en-US" sz="2000"/>
              <a:t>Using standard formulas and rules of sum manipulation, at the very last, establish its order of growth</a:t>
            </a:r>
          </a:p>
        </p:txBody>
      </p:sp>
    </p:spTree>
    <p:extLst>
      <p:ext uri="{BB962C8B-B14F-4D97-AF65-F5344CB8AC3E}">
        <p14:creationId xmlns:p14="http://schemas.microsoft.com/office/powerpoint/2010/main" val="35041954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id-ID" smtClean="0"/>
              <a:t>5/3/2008</a:t>
            </a:r>
            <a:endParaRPr lang="en-US"/>
          </a:p>
        </p:txBody>
      </p:sp>
      <p:sp>
        <p:nvSpPr>
          <p:cNvPr id="4" name="Footer Placeholder 4"/>
          <p:cNvSpPr>
            <a:spLocks noGrp="1"/>
          </p:cNvSpPr>
          <p:nvPr>
            <p:ph type="ftr" sz="quarter" idx="11"/>
          </p:nvPr>
        </p:nvSpPr>
        <p:spPr/>
        <p:txBody>
          <a:bodyPr/>
          <a:lstStyle/>
          <a:p>
            <a:r>
              <a:rPr lang="en-US" smtClean="0"/>
              <a:t>RMB/CSG523</a:t>
            </a:r>
            <a:endParaRPr lang="en-US"/>
          </a:p>
        </p:txBody>
      </p:sp>
      <p:sp>
        <p:nvSpPr>
          <p:cNvPr id="5" name="Slide Number Placeholder 5"/>
          <p:cNvSpPr>
            <a:spLocks noGrp="1"/>
          </p:cNvSpPr>
          <p:nvPr>
            <p:ph type="sldNum" sz="quarter" idx="12"/>
          </p:nvPr>
        </p:nvSpPr>
        <p:spPr/>
        <p:txBody>
          <a:bodyPr/>
          <a:lstStyle/>
          <a:p>
            <a:fld id="{BF939506-38BE-4DAA-A54F-1B6AC221DAFC}" type="slidenum">
              <a:rPr lang="en-US"/>
              <a:pPr/>
              <a:t>4</a:t>
            </a:fld>
            <a:endParaRPr lang="en-US"/>
          </a:p>
        </p:txBody>
      </p:sp>
      <p:sp>
        <p:nvSpPr>
          <p:cNvPr id="12294" name="Rectangle 6"/>
          <p:cNvSpPr>
            <a:spLocks noGrp="1" noChangeArrowheads="1"/>
          </p:cNvSpPr>
          <p:nvPr>
            <p:ph type="body" idx="1"/>
          </p:nvPr>
        </p:nvSpPr>
        <p:spPr/>
        <p:txBody>
          <a:bodyPr/>
          <a:lstStyle/>
          <a:p>
            <a:r>
              <a:rPr lang="en-US" b="1"/>
              <a:t>Example 1</a:t>
            </a:r>
            <a:r>
              <a:rPr lang="en-US"/>
              <a:t>. Consider the problem of finding the value of the largest element in a list of n numbers. For simplicity, list is implemented as an array.</a:t>
            </a:r>
          </a:p>
        </p:txBody>
      </p:sp>
    </p:spTree>
    <p:extLst>
      <p:ext uri="{BB962C8B-B14F-4D97-AF65-F5344CB8AC3E}">
        <p14:creationId xmlns:p14="http://schemas.microsoft.com/office/powerpoint/2010/main" val="213702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id-ID" smtClean="0"/>
              <a:t>5/3/2008</a:t>
            </a:r>
            <a:endParaRPr lang="en-US"/>
          </a:p>
        </p:txBody>
      </p:sp>
      <p:sp>
        <p:nvSpPr>
          <p:cNvPr id="4" name="Footer Placeholder 4"/>
          <p:cNvSpPr>
            <a:spLocks noGrp="1"/>
          </p:cNvSpPr>
          <p:nvPr>
            <p:ph type="ftr" sz="quarter" idx="11"/>
          </p:nvPr>
        </p:nvSpPr>
        <p:spPr/>
        <p:txBody>
          <a:bodyPr/>
          <a:lstStyle/>
          <a:p>
            <a:r>
              <a:rPr lang="en-US" smtClean="0"/>
              <a:t>RMB/CSG523</a:t>
            </a:r>
            <a:endParaRPr lang="en-US"/>
          </a:p>
        </p:txBody>
      </p:sp>
      <p:sp>
        <p:nvSpPr>
          <p:cNvPr id="5" name="Slide Number Placeholder 5"/>
          <p:cNvSpPr>
            <a:spLocks noGrp="1"/>
          </p:cNvSpPr>
          <p:nvPr>
            <p:ph type="sldNum" sz="quarter" idx="12"/>
          </p:nvPr>
        </p:nvSpPr>
        <p:spPr/>
        <p:txBody>
          <a:bodyPr/>
          <a:lstStyle/>
          <a:p>
            <a:fld id="{FEDA99D6-D2C0-435A-A609-671D4B66E182}" type="slidenum">
              <a:rPr lang="en-US"/>
              <a:pPr/>
              <a:t>5</a:t>
            </a:fld>
            <a:endParaRPr lang="en-US"/>
          </a:p>
        </p:txBody>
      </p:sp>
      <p:sp>
        <p:nvSpPr>
          <p:cNvPr id="28675" name="Rectangle 1027"/>
          <p:cNvSpPr>
            <a:spLocks noGrp="1" noChangeArrowheads="1"/>
          </p:cNvSpPr>
          <p:nvPr>
            <p:ph type="body" idx="1"/>
          </p:nvPr>
        </p:nvSpPr>
        <p:spPr>
          <a:xfrm>
            <a:off x="228600" y="1295400"/>
            <a:ext cx="8610600" cy="3657600"/>
          </a:xfrm>
        </p:spPr>
        <p:txBody>
          <a:bodyPr/>
          <a:lstStyle/>
          <a:p>
            <a:pPr>
              <a:lnSpc>
                <a:spcPct val="90000"/>
              </a:lnSpc>
              <a:buFontTx/>
              <a:buNone/>
            </a:pPr>
            <a:r>
              <a:rPr lang="en-US" sz="2400" b="1">
                <a:latin typeface="Courier New" pitchFamily="49" charset="0"/>
              </a:rPr>
              <a:t>ALGORITHM MaxElement(A[0..n-1])</a:t>
            </a:r>
          </a:p>
          <a:p>
            <a:pPr>
              <a:lnSpc>
                <a:spcPct val="90000"/>
              </a:lnSpc>
              <a:buFontTx/>
              <a:buNone/>
            </a:pPr>
            <a:r>
              <a:rPr lang="en-US" sz="2400" b="1">
                <a:latin typeface="Courier New" pitchFamily="49" charset="0"/>
              </a:rPr>
              <a:t>//determines the value of the largest element in a given array</a:t>
            </a:r>
          </a:p>
          <a:p>
            <a:pPr>
              <a:lnSpc>
                <a:spcPct val="90000"/>
              </a:lnSpc>
              <a:buFontTx/>
              <a:buNone/>
            </a:pPr>
            <a:r>
              <a:rPr lang="en-US" sz="2400" b="1">
                <a:latin typeface="Courier New" pitchFamily="49" charset="0"/>
              </a:rPr>
              <a:t>//input:an array A[0..n-1] of real numbers</a:t>
            </a:r>
          </a:p>
          <a:p>
            <a:pPr>
              <a:lnSpc>
                <a:spcPct val="90000"/>
              </a:lnSpc>
              <a:buFontTx/>
              <a:buNone/>
            </a:pPr>
            <a:r>
              <a:rPr lang="en-US" sz="2400" b="1">
                <a:latin typeface="Courier New" pitchFamily="49" charset="0"/>
              </a:rPr>
              <a:t>//output:the value of the largest element in A</a:t>
            </a:r>
          </a:p>
          <a:p>
            <a:pPr>
              <a:lnSpc>
                <a:spcPct val="90000"/>
              </a:lnSpc>
              <a:buFontTx/>
              <a:buNone/>
            </a:pPr>
            <a:r>
              <a:rPr lang="en-US" sz="2400" b="1">
                <a:latin typeface="Courier New" pitchFamily="49" charset="0"/>
              </a:rPr>
              <a:t>maxval </a:t>
            </a:r>
            <a:r>
              <a:rPr lang="en-US" sz="2400" b="1">
                <a:latin typeface="Courier New" pitchFamily="49" charset="0"/>
                <a:sym typeface="Wingdings" pitchFamily="2" charset="2"/>
              </a:rPr>
              <a:t> A[0]</a:t>
            </a:r>
          </a:p>
          <a:p>
            <a:pPr>
              <a:lnSpc>
                <a:spcPct val="90000"/>
              </a:lnSpc>
              <a:buFontTx/>
              <a:buNone/>
            </a:pPr>
            <a:r>
              <a:rPr lang="en-US" sz="2400" b="1">
                <a:latin typeface="Courier New" pitchFamily="49" charset="0"/>
              </a:rPr>
              <a:t>for i </a:t>
            </a:r>
            <a:r>
              <a:rPr lang="en-US" sz="2400" b="1">
                <a:latin typeface="Courier New" pitchFamily="49" charset="0"/>
                <a:sym typeface="Wingdings" pitchFamily="2" charset="2"/>
              </a:rPr>
              <a:t> 1 to n-1</a:t>
            </a:r>
          </a:p>
          <a:p>
            <a:pPr>
              <a:lnSpc>
                <a:spcPct val="90000"/>
              </a:lnSpc>
              <a:buFontTx/>
              <a:buNone/>
            </a:pPr>
            <a:r>
              <a:rPr lang="en-US" sz="2400" b="1">
                <a:latin typeface="Courier New" pitchFamily="49" charset="0"/>
                <a:sym typeface="Wingdings" pitchFamily="2" charset="2"/>
              </a:rPr>
              <a:t>	if A[i]&gt;maxval</a:t>
            </a:r>
          </a:p>
          <a:p>
            <a:pPr>
              <a:lnSpc>
                <a:spcPct val="90000"/>
              </a:lnSpc>
              <a:buFontTx/>
              <a:buNone/>
            </a:pPr>
            <a:r>
              <a:rPr lang="en-US" sz="2400" b="1">
                <a:latin typeface="Courier New" pitchFamily="49" charset="0"/>
                <a:sym typeface="Wingdings" pitchFamily="2" charset="2"/>
              </a:rPr>
              <a:t>		maxvalA[i]</a:t>
            </a:r>
          </a:p>
          <a:p>
            <a:pPr>
              <a:lnSpc>
                <a:spcPct val="90000"/>
              </a:lnSpc>
              <a:buFontTx/>
              <a:buNone/>
            </a:pPr>
            <a:r>
              <a:rPr lang="en-US" sz="2400" b="1">
                <a:latin typeface="Courier New" pitchFamily="49" charset="0"/>
                <a:sym typeface="Wingdings" pitchFamily="2" charset="2"/>
              </a:rPr>
              <a:t>return maxval</a:t>
            </a:r>
            <a:endParaRPr lang="en-US" sz="2400" b="1">
              <a:latin typeface="Courier New" pitchFamily="49" charset="0"/>
            </a:endParaRPr>
          </a:p>
        </p:txBody>
      </p:sp>
    </p:spTree>
    <p:extLst>
      <p:ext uri="{BB962C8B-B14F-4D97-AF65-F5344CB8AC3E}">
        <p14:creationId xmlns:p14="http://schemas.microsoft.com/office/powerpoint/2010/main" val="2777731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E20FCDDC-BA9D-450A-9EC0-54EC876282C2}" type="slidenum">
              <a:rPr lang="en-US"/>
              <a:pPr/>
              <a:t>6</a:t>
            </a:fld>
            <a:endParaRPr lang="en-US"/>
          </a:p>
        </p:txBody>
      </p:sp>
      <p:sp>
        <p:nvSpPr>
          <p:cNvPr id="14338" name="Rectangle 2"/>
          <p:cNvSpPr>
            <a:spLocks noGrp="1" noChangeArrowheads="1"/>
          </p:cNvSpPr>
          <p:nvPr>
            <p:ph type="title"/>
          </p:nvPr>
        </p:nvSpPr>
        <p:spPr/>
        <p:txBody>
          <a:bodyPr/>
          <a:lstStyle/>
          <a:p>
            <a:endParaRPr lang="id-ID"/>
          </a:p>
        </p:txBody>
      </p:sp>
      <p:sp>
        <p:nvSpPr>
          <p:cNvPr id="14339" name="Rectangle 3"/>
          <p:cNvSpPr>
            <a:spLocks noGrp="1" noChangeArrowheads="1"/>
          </p:cNvSpPr>
          <p:nvPr>
            <p:ph type="body" idx="1"/>
          </p:nvPr>
        </p:nvSpPr>
        <p:spPr>
          <a:xfrm>
            <a:off x="685800" y="1752600"/>
            <a:ext cx="7696200" cy="3581400"/>
          </a:xfrm>
        </p:spPr>
        <p:txBody>
          <a:bodyPr/>
          <a:lstStyle/>
          <a:p>
            <a:r>
              <a:rPr lang="en-US"/>
              <a:t>The algorithm’s basic operation is comparison A[i]&gt;</a:t>
            </a:r>
            <a:r>
              <a:rPr lang="en-US" i="1"/>
              <a:t>maxval</a:t>
            </a:r>
          </a:p>
          <a:p>
            <a:endParaRPr lang="en-US"/>
          </a:p>
          <a:p>
            <a:r>
              <a:rPr lang="en-US"/>
              <a:t>C(n) is number of times the comparison is executed.</a:t>
            </a:r>
          </a:p>
        </p:txBody>
      </p:sp>
    </p:spTree>
    <p:extLst>
      <p:ext uri="{BB962C8B-B14F-4D97-AF65-F5344CB8AC3E}">
        <p14:creationId xmlns:p14="http://schemas.microsoft.com/office/powerpoint/2010/main" val="381953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id-ID" smtClean="0"/>
              <a:t>5/3/2008</a:t>
            </a:r>
            <a:endParaRPr lang="en-US"/>
          </a:p>
        </p:txBody>
      </p:sp>
      <p:sp>
        <p:nvSpPr>
          <p:cNvPr id="5" name="Footer Placeholder 4"/>
          <p:cNvSpPr>
            <a:spLocks noGrp="1"/>
          </p:cNvSpPr>
          <p:nvPr>
            <p:ph type="ftr" sz="quarter" idx="11"/>
          </p:nvPr>
        </p:nvSpPr>
        <p:spPr/>
        <p:txBody>
          <a:bodyPr/>
          <a:lstStyle/>
          <a:p>
            <a:r>
              <a:rPr lang="en-US" smtClean="0"/>
              <a:t>RMB/CSG523</a:t>
            </a:r>
            <a:endParaRPr lang="en-US"/>
          </a:p>
        </p:txBody>
      </p:sp>
      <p:sp>
        <p:nvSpPr>
          <p:cNvPr id="6" name="Slide Number Placeholder 5"/>
          <p:cNvSpPr>
            <a:spLocks noGrp="1"/>
          </p:cNvSpPr>
          <p:nvPr>
            <p:ph type="sldNum" sz="quarter" idx="12"/>
          </p:nvPr>
        </p:nvSpPr>
        <p:spPr/>
        <p:txBody>
          <a:bodyPr/>
          <a:lstStyle/>
          <a:p>
            <a:fld id="{316A6715-D8E5-4F6A-BBD0-66F0C7676DCB}" type="slidenum">
              <a:rPr lang="en-US"/>
              <a:pPr/>
              <a:t>7</a:t>
            </a:fld>
            <a:endParaRPr lang="en-US"/>
          </a:p>
        </p:txBody>
      </p:sp>
      <p:sp>
        <p:nvSpPr>
          <p:cNvPr id="15366" name="Rectangle 6"/>
          <p:cNvSpPr>
            <a:spLocks noGrp="1" noChangeArrowheads="1"/>
          </p:cNvSpPr>
          <p:nvPr>
            <p:ph type="title"/>
          </p:nvPr>
        </p:nvSpPr>
        <p:spPr/>
        <p:txBody>
          <a:bodyPr/>
          <a:lstStyle/>
          <a:p>
            <a:endParaRPr lang="id-ID"/>
          </a:p>
        </p:txBody>
      </p:sp>
      <p:graphicFrame>
        <p:nvGraphicFramePr>
          <p:cNvPr id="15365" name="Object 5"/>
          <p:cNvGraphicFramePr>
            <a:graphicFrameLocks noChangeAspect="1"/>
          </p:cNvGraphicFramePr>
          <p:nvPr>
            <p:ph idx="1"/>
          </p:nvPr>
        </p:nvGraphicFramePr>
        <p:xfrm>
          <a:off x="1790700" y="2905125"/>
          <a:ext cx="5486400" cy="1504950"/>
        </p:xfrm>
        <a:graphic>
          <a:graphicData uri="http://schemas.openxmlformats.org/presentationml/2006/ole">
            <mc:AlternateContent xmlns:mc="http://schemas.openxmlformats.org/markup-compatibility/2006">
              <mc:Choice xmlns:v="urn:schemas-microsoft-com:vml" Requires="v">
                <p:oleObj spid="_x0000_s1026" name="Equation" r:id="rId3" imgW="1574640" imgH="431640" progId="Equation.3">
                  <p:embed/>
                </p:oleObj>
              </mc:Choice>
              <mc:Fallback>
                <p:oleObj name="Equation" r:id="rId3" imgW="157464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2905125"/>
                        <a:ext cx="5486400"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1933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id-ID" smtClean="0"/>
              <a:t>5/3/2008</a:t>
            </a:r>
            <a:endParaRPr lang="en-US"/>
          </a:p>
        </p:txBody>
      </p:sp>
      <p:sp>
        <p:nvSpPr>
          <p:cNvPr id="5" name="Footer Placeholder 3"/>
          <p:cNvSpPr>
            <a:spLocks noGrp="1"/>
          </p:cNvSpPr>
          <p:nvPr>
            <p:ph type="ftr" sz="quarter" idx="11"/>
          </p:nvPr>
        </p:nvSpPr>
        <p:spPr/>
        <p:txBody>
          <a:bodyPr/>
          <a:lstStyle/>
          <a:p>
            <a:r>
              <a:rPr lang="en-US" smtClean="0"/>
              <a:t>RMB/CSG523</a:t>
            </a:r>
            <a:endParaRPr lang="en-US"/>
          </a:p>
        </p:txBody>
      </p:sp>
      <p:sp>
        <p:nvSpPr>
          <p:cNvPr id="6" name="Slide Number Placeholder 4"/>
          <p:cNvSpPr>
            <a:spLocks noGrp="1"/>
          </p:cNvSpPr>
          <p:nvPr>
            <p:ph type="sldNum" sz="quarter" idx="12"/>
          </p:nvPr>
        </p:nvSpPr>
        <p:spPr/>
        <p:txBody>
          <a:bodyPr/>
          <a:lstStyle/>
          <a:p>
            <a:fld id="{AAF51A54-193A-479A-96E3-A4CF1AFC92C3}" type="slidenum">
              <a:rPr lang="en-US"/>
              <a:pPr/>
              <a:t>8</a:t>
            </a:fld>
            <a:endParaRPr lang="en-US"/>
          </a:p>
        </p:txBody>
      </p:sp>
      <p:sp>
        <p:nvSpPr>
          <p:cNvPr id="35842" name="Rectangle 1026"/>
          <p:cNvSpPr>
            <a:spLocks noGrp="1" noChangeArrowheads="1"/>
          </p:cNvSpPr>
          <p:nvPr>
            <p:ph type="title"/>
          </p:nvPr>
        </p:nvSpPr>
        <p:spPr/>
        <p:txBody>
          <a:bodyPr/>
          <a:lstStyle/>
          <a:p>
            <a:r>
              <a:rPr lang="en-US"/>
              <a:t>Two basic rules of sum manipulation</a:t>
            </a:r>
          </a:p>
        </p:txBody>
      </p:sp>
      <p:graphicFrame>
        <p:nvGraphicFramePr>
          <p:cNvPr id="35844" name="Object 1028"/>
          <p:cNvGraphicFramePr>
            <a:graphicFrameLocks noChangeAspect="1"/>
          </p:cNvGraphicFramePr>
          <p:nvPr/>
        </p:nvGraphicFramePr>
        <p:xfrm>
          <a:off x="762000" y="2209800"/>
          <a:ext cx="7696200" cy="2565400"/>
        </p:xfrm>
        <a:graphic>
          <a:graphicData uri="http://schemas.openxmlformats.org/presentationml/2006/ole">
            <mc:AlternateContent xmlns:mc="http://schemas.openxmlformats.org/markup-compatibility/2006">
              <mc:Choice xmlns:v="urn:schemas-microsoft-com:vml" Requires="v">
                <p:oleObj spid="_x0000_s2050" name="Equation" r:id="rId3" imgW="2895480" imgH="965160" progId="Equation.3">
                  <p:embed/>
                </p:oleObj>
              </mc:Choice>
              <mc:Fallback>
                <p:oleObj name="Equation" r:id="rId3" imgW="2895480" imgH="965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09800"/>
                        <a:ext cx="7696200" cy="256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9376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id-ID" smtClean="0"/>
              <a:t>5/3/2008</a:t>
            </a:r>
            <a:endParaRPr lang="en-US"/>
          </a:p>
        </p:txBody>
      </p:sp>
      <p:sp>
        <p:nvSpPr>
          <p:cNvPr id="5" name="Footer Placeholder 3"/>
          <p:cNvSpPr>
            <a:spLocks noGrp="1"/>
          </p:cNvSpPr>
          <p:nvPr>
            <p:ph type="ftr" sz="quarter" idx="11"/>
          </p:nvPr>
        </p:nvSpPr>
        <p:spPr/>
        <p:txBody>
          <a:bodyPr/>
          <a:lstStyle/>
          <a:p>
            <a:r>
              <a:rPr lang="en-US" smtClean="0"/>
              <a:t>RMB/CSG523</a:t>
            </a:r>
            <a:endParaRPr lang="en-US"/>
          </a:p>
        </p:txBody>
      </p:sp>
      <p:sp>
        <p:nvSpPr>
          <p:cNvPr id="6" name="Slide Number Placeholder 4"/>
          <p:cNvSpPr>
            <a:spLocks noGrp="1"/>
          </p:cNvSpPr>
          <p:nvPr>
            <p:ph type="sldNum" sz="quarter" idx="12"/>
          </p:nvPr>
        </p:nvSpPr>
        <p:spPr/>
        <p:txBody>
          <a:bodyPr/>
          <a:lstStyle/>
          <a:p>
            <a:fld id="{599AC096-BBBD-4BC4-975C-ADD8E81E4E72}" type="slidenum">
              <a:rPr lang="en-US"/>
              <a:pPr/>
              <a:t>9</a:t>
            </a:fld>
            <a:endParaRPr lang="en-US"/>
          </a:p>
        </p:txBody>
      </p:sp>
      <p:sp>
        <p:nvSpPr>
          <p:cNvPr id="37890" name="Rectangle 1026"/>
          <p:cNvSpPr>
            <a:spLocks noGrp="1" noChangeArrowheads="1"/>
          </p:cNvSpPr>
          <p:nvPr>
            <p:ph type="title"/>
          </p:nvPr>
        </p:nvSpPr>
        <p:spPr/>
        <p:txBody>
          <a:bodyPr/>
          <a:lstStyle/>
          <a:p>
            <a:r>
              <a:rPr lang="en-US"/>
              <a:t>Two summation formulas</a:t>
            </a:r>
          </a:p>
        </p:txBody>
      </p:sp>
      <p:graphicFrame>
        <p:nvGraphicFramePr>
          <p:cNvPr id="37891" name="Object 1027"/>
          <p:cNvGraphicFramePr>
            <a:graphicFrameLocks noChangeAspect="1"/>
          </p:cNvGraphicFramePr>
          <p:nvPr/>
        </p:nvGraphicFramePr>
        <p:xfrm>
          <a:off x="381000" y="2662238"/>
          <a:ext cx="8153400" cy="1985962"/>
        </p:xfrm>
        <a:graphic>
          <a:graphicData uri="http://schemas.openxmlformats.org/presentationml/2006/ole">
            <mc:AlternateContent xmlns:mc="http://schemas.openxmlformats.org/markup-compatibility/2006">
              <mc:Choice xmlns:v="urn:schemas-microsoft-com:vml" Requires="v">
                <p:oleObj spid="_x0000_s3074" name="Equation" r:id="rId3" imgW="3962160" imgH="965160" progId="Equation.3">
                  <p:embed/>
                </p:oleObj>
              </mc:Choice>
              <mc:Fallback>
                <p:oleObj name="Equation" r:id="rId3" imgW="3962160" imgH="965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662238"/>
                        <a:ext cx="8153400" cy="198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3840789"/>
      </p:ext>
    </p:extLst>
  </p:cSld>
  <p:clrMapOvr>
    <a:masterClrMapping/>
  </p:clrMapOvr>
</p:sld>
</file>

<file path=ppt/theme/theme1.xml><?xml version="1.0" encoding="utf-8"?>
<a:theme xmlns:a="http://schemas.openxmlformats.org/drawingml/2006/main" name="Theme3">
  <a:themeElements>
    <a:clrScheme name="IEEE Corporate">
      <a:dk1>
        <a:sysClr val="windowText" lastClr="000000"/>
      </a:dk1>
      <a:lt1>
        <a:sysClr val="window" lastClr="FFFFFF"/>
      </a:lt1>
      <a:dk2>
        <a:srgbClr val="00678F"/>
      </a:dk2>
      <a:lt2>
        <a:srgbClr val="EEECE1"/>
      </a:lt2>
      <a:accent1>
        <a:srgbClr val="0066A1"/>
      </a:accent1>
      <a:accent2>
        <a:srgbClr val="E37222"/>
      </a:accent2>
      <a:accent3>
        <a:srgbClr val="71953D"/>
      </a:accent3>
      <a:accent4>
        <a:srgbClr val="6B1F7C"/>
      </a:accent4>
      <a:accent5>
        <a:srgbClr val="009FDB"/>
      </a:accent5>
      <a:accent6>
        <a:srgbClr val="810031"/>
      </a:accent6>
      <a:hlink>
        <a:srgbClr val="0066A1"/>
      </a:hlink>
      <a:folHlink>
        <a:srgbClr val="541868"/>
      </a:folHlink>
    </a:clrScheme>
    <a:fontScheme name="Office">
      <a:majorFont>
        <a:latin typeface="Verdan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ln>
          <a:noFill/>
        </a:ln>
      </a:spPr>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2400</TotalTime>
  <Words>564</Words>
  <Application>Microsoft Office PowerPoint</Application>
  <PresentationFormat>On-screen Show (4:3)</PresentationFormat>
  <Paragraphs>186</Paragraphs>
  <Slides>28</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Theme3</vt:lpstr>
      <vt:lpstr>Microsoft Equation 3.0</vt:lpstr>
      <vt:lpstr>CSG523/  Desain dan Analisis Algoritma</vt:lpstr>
      <vt:lpstr>What would the complexity be ?</vt:lpstr>
      <vt:lpstr>General Plan</vt:lpstr>
      <vt:lpstr>PowerPoint Presentation</vt:lpstr>
      <vt:lpstr>PowerPoint Presentation</vt:lpstr>
      <vt:lpstr>PowerPoint Presentation</vt:lpstr>
      <vt:lpstr>PowerPoint Presentation</vt:lpstr>
      <vt:lpstr>Two basic rules of sum manipulation</vt:lpstr>
      <vt:lpstr>Two summation formulas</vt:lpstr>
      <vt:lpstr>PowerPoint Presentation</vt:lpstr>
      <vt:lpstr>What about (n2) in worst case ? Is it correct ?</vt:lpstr>
      <vt:lpstr>PowerPoint Presentation</vt:lpstr>
      <vt:lpstr>Example 3</vt:lpstr>
      <vt:lpstr>PowerPoint Presentation</vt:lpstr>
      <vt:lpstr>PowerPoint Presentation</vt:lpstr>
      <vt:lpstr>PowerPoint Presentation</vt:lpstr>
      <vt:lpstr>PowerPoint Presentation</vt:lpstr>
      <vt:lpstr>Exercises </vt:lpstr>
      <vt:lpstr>PowerPoint Presentation</vt:lpstr>
      <vt:lpstr>PowerPoint Presentation</vt:lpstr>
      <vt:lpstr>Determine the asymptotic complexity</vt:lpstr>
      <vt:lpstr>Determine the asymptotic complexity</vt:lpstr>
      <vt:lpstr>Determine the asymptotic complexity</vt:lpstr>
      <vt:lpstr>Determine the asymptotic complexity</vt:lpstr>
      <vt:lpstr>Calculating (cont.)</vt:lpstr>
      <vt:lpstr>Referensi </vt:lpstr>
      <vt:lpstr>Next..</vt:lpstr>
      <vt:lpstr>PowerPoint Presentation</vt:lpstr>
    </vt:vector>
  </TitlesOfParts>
  <Company>Villanova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Using Objects</dc:title>
  <dc:creator>John Lewis</dc:creator>
  <cp:lastModifiedBy>FSV</cp:lastModifiedBy>
  <cp:revision>86</cp:revision>
  <dcterms:created xsi:type="dcterms:W3CDTF">1999-08-23T17:38:43Z</dcterms:created>
  <dcterms:modified xsi:type="dcterms:W3CDTF">2014-09-03T08:41:42Z</dcterms:modified>
</cp:coreProperties>
</file>