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embeddings/oleObject5.bin" ContentType="application/vnd.openxmlformats-officedocument.oleObject"/>
  <Override PartName="/ppt/embeddings/oleObject6.bin" ContentType="application/vnd.openxmlformats-officedocument.oleObject"/>
  <Override PartName="/ppt/embeddings/oleObject7.bin" ContentType="application/vnd.openxmlformats-officedocument.oleObject"/>
  <Override PartName="/ppt/embeddings/oleObject8.bin" ContentType="application/vnd.openxmlformats-officedocument.oleObject"/>
  <Override PartName="/ppt/embeddings/oleObject9.bin" ContentType="application/vnd.openxmlformats-officedocument.oleObject"/>
  <Override PartName="/ppt/embeddings/oleObject10.bin" ContentType="application/vnd.openxmlformats-officedocument.oleObject"/>
  <Override PartName="/ppt/embeddings/oleObject11.bin" ContentType="application/vnd.openxmlformats-officedocument.oleObject"/>
  <Override PartName="/ppt/embeddings/oleObject12.bin" ContentType="application/vnd.openxmlformats-officedocument.oleObject"/>
  <Override PartName="/ppt/embeddings/oleObject13.bin" ContentType="application/vnd.openxmlformats-officedocument.oleObject"/>
  <Override PartName="/ppt/embeddings/oleObject14.bin" ContentType="application/vnd.openxmlformats-officedocument.oleObject"/>
  <Override PartName="/ppt/embeddings/oleObject15.bin" ContentType="application/vnd.openxmlformats-officedocument.oleObject"/>
  <Override PartName="/ppt/embeddings/oleObject16.bin" ContentType="application/vnd.openxmlformats-officedocument.oleObject"/>
  <Override PartName="/ppt/embeddings/oleObject17.bin" ContentType="application/vnd.openxmlformats-officedocument.oleObject"/>
  <Override PartName="/ppt/embeddings/oleObject18.bin" ContentType="application/vnd.openxmlformats-officedocument.oleObject"/>
  <Override PartName="/ppt/notesSlides/notesSlide1.xml" ContentType="application/vnd.openxmlformats-officedocument.presentationml.notesSlide+xml"/>
  <Override PartName="/ppt/embeddings/oleObject19.bin" ContentType="application/vnd.openxmlformats-officedocument.oleObject"/>
  <Override PartName="/ppt/embeddings/oleObject20.bin" ContentType="application/vnd.openxmlformats-officedocument.oleObject"/>
  <Override PartName="/ppt/embeddings/oleObject21.bin" ContentType="application/vnd.openxmlformats-officedocument.oleObject"/>
  <Override PartName="/ppt/embeddings/oleObject22.bin" ContentType="application/vnd.openxmlformats-officedocument.oleObject"/>
  <Override PartName="/ppt/embeddings/oleObject23.bin" ContentType="application/vnd.openxmlformats-officedocument.oleObject"/>
  <Override PartName="/ppt/embeddings/oleObject24.bin" ContentType="application/vnd.openxmlformats-officedocument.oleObject"/>
  <Override PartName="/ppt/embeddings/oleObject25.bin" ContentType="application/vnd.openxmlformats-officedocument.oleObject"/>
  <Override PartName="/ppt/embeddings/oleObject26.bin" ContentType="application/vnd.openxmlformats-officedocument.oleObject"/>
  <Override PartName="/ppt/embeddings/oleObject27.bin" ContentType="application/vnd.openxmlformats-officedocument.oleObject"/>
  <Override PartName="/ppt/embeddings/oleObject28.bin" ContentType="application/vnd.openxmlformats-officedocument.oleObject"/>
  <Override PartName="/ppt/embeddings/oleObject29.bin" ContentType="application/vnd.openxmlformats-officedocument.oleObject"/>
  <Override PartName="/ppt/embeddings/oleObject30.bin" ContentType="application/vnd.openxmlformats-officedocument.oleObject"/>
  <Override PartName="/ppt/embeddings/oleObject31.bin" ContentType="application/vnd.openxmlformats-officedocument.oleObject"/>
  <Override PartName="/ppt/embeddings/oleObject32.bin" ContentType="application/vnd.openxmlformats-officedocument.oleObject"/>
  <Override PartName="/ppt/embeddings/oleObject33.bin" ContentType="application/vnd.openxmlformats-officedocument.oleObject"/>
  <Override PartName="/ppt/embeddings/oleObject34.bin" ContentType="application/vnd.openxmlformats-officedocument.oleObject"/>
  <Override PartName="/ppt/embeddings/oleObject35.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78"/>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333"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34" r:id="rId54"/>
    <p:sldId id="308" r:id="rId55"/>
    <p:sldId id="309" r:id="rId56"/>
    <p:sldId id="310" r:id="rId57"/>
    <p:sldId id="311" r:id="rId58"/>
    <p:sldId id="312" r:id="rId59"/>
    <p:sldId id="313" r:id="rId60"/>
    <p:sldId id="317" r:id="rId61"/>
    <p:sldId id="314" r:id="rId62"/>
    <p:sldId id="318" r:id="rId63"/>
    <p:sldId id="319" r:id="rId64"/>
    <p:sldId id="320" r:id="rId65"/>
    <p:sldId id="321" r:id="rId66"/>
    <p:sldId id="322" r:id="rId67"/>
    <p:sldId id="323" r:id="rId68"/>
    <p:sldId id="324" r:id="rId69"/>
    <p:sldId id="325" r:id="rId70"/>
    <p:sldId id="326" r:id="rId71"/>
    <p:sldId id="327" r:id="rId72"/>
    <p:sldId id="328" r:id="rId73"/>
    <p:sldId id="329" r:id="rId74"/>
    <p:sldId id="330" r:id="rId75"/>
    <p:sldId id="331" r:id="rId76"/>
    <p:sldId id="332" r:id="rId7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ＭＳ Ｐゴシック" charset="0"/>
        <a:cs typeface="+mn-cs"/>
      </a:defRPr>
    </a:lvl1pPr>
    <a:lvl2pPr marL="457200" algn="l" rtl="0" eaLnBrk="0" fontAlgn="base" hangingPunct="0">
      <a:spcBef>
        <a:spcPct val="0"/>
      </a:spcBef>
      <a:spcAft>
        <a:spcPct val="0"/>
      </a:spcAft>
      <a:defRPr kern="1200">
        <a:solidFill>
          <a:schemeClr val="tx1"/>
        </a:solidFill>
        <a:latin typeface="Arial" charset="0"/>
        <a:ea typeface="ＭＳ Ｐゴシック" charset="0"/>
        <a:cs typeface="+mn-cs"/>
      </a:defRPr>
    </a:lvl2pPr>
    <a:lvl3pPr marL="914400" algn="l" rtl="0" eaLnBrk="0" fontAlgn="base" hangingPunct="0">
      <a:spcBef>
        <a:spcPct val="0"/>
      </a:spcBef>
      <a:spcAft>
        <a:spcPct val="0"/>
      </a:spcAft>
      <a:defRPr kern="1200">
        <a:solidFill>
          <a:schemeClr val="tx1"/>
        </a:solidFill>
        <a:latin typeface="Arial" charset="0"/>
        <a:ea typeface="ＭＳ Ｐゴシック" charset="0"/>
        <a:cs typeface="+mn-cs"/>
      </a:defRPr>
    </a:lvl3pPr>
    <a:lvl4pPr marL="1371600" algn="l" rtl="0" eaLnBrk="0" fontAlgn="base" hangingPunct="0">
      <a:spcBef>
        <a:spcPct val="0"/>
      </a:spcBef>
      <a:spcAft>
        <a:spcPct val="0"/>
      </a:spcAft>
      <a:defRPr kern="1200">
        <a:solidFill>
          <a:schemeClr val="tx1"/>
        </a:solidFill>
        <a:latin typeface="Arial" charset="0"/>
        <a:ea typeface="ＭＳ Ｐゴシック" charset="0"/>
        <a:cs typeface="+mn-cs"/>
      </a:defRPr>
    </a:lvl4pPr>
    <a:lvl5pPr marL="1828800" algn="l" rtl="0" eaLnBrk="0" fontAlgn="base" hangingPunct="0">
      <a:spcBef>
        <a:spcPct val="0"/>
      </a:spcBef>
      <a:spcAft>
        <a:spcPct val="0"/>
      </a:spcAft>
      <a:defRPr kern="1200">
        <a:solidFill>
          <a:schemeClr val="tx1"/>
        </a:solidFill>
        <a:latin typeface="Arial" charset="0"/>
        <a:ea typeface="ＭＳ Ｐゴシック" charset="0"/>
        <a:cs typeface="+mn-cs"/>
      </a:defRPr>
    </a:lvl5pPr>
    <a:lvl6pPr marL="2286000" algn="l" defTabSz="457200" rtl="0" eaLnBrk="1" latinLnBrk="0" hangingPunct="1">
      <a:defRPr kern="1200">
        <a:solidFill>
          <a:schemeClr val="tx1"/>
        </a:solidFill>
        <a:latin typeface="Arial" charset="0"/>
        <a:ea typeface="ＭＳ Ｐゴシック" charset="0"/>
        <a:cs typeface="+mn-cs"/>
      </a:defRPr>
    </a:lvl6pPr>
    <a:lvl7pPr marL="2743200" algn="l" defTabSz="457200" rtl="0" eaLnBrk="1" latinLnBrk="0" hangingPunct="1">
      <a:defRPr kern="1200">
        <a:solidFill>
          <a:schemeClr val="tx1"/>
        </a:solidFill>
        <a:latin typeface="Arial" charset="0"/>
        <a:ea typeface="ＭＳ Ｐゴシック" charset="0"/>
        <a:cs typeface="+mn-cs"/>
      </a:defRPr>
    </a:lvl7pPr>
    <a:lvl8pPr marL="3200400" algn="l" defTabSz="457200" rtl="0" eaLnBrk="1" latinLnBrk="0" hangingPunct="1">
      <a:defRPr kern="1200">
        <a:solidFill>
          <a:schemeClr val="tx1"/>
        </a:solidFill>
        <a:latin typeface="Arial" charset="0"/>
        <a:ea typeface="ＭＳ Ｐゴシック" charset="0"/>
        <a:cs typeface="+mn-cs"/>
      </a:defRPr>
    </a:lvl8pPr>
    <a:lvl9pPr marL="3657600" algn="l" defTabSz="457200" rtl="0" eaLnBrk="1" latinLnBrk="0" hangingPunct="1">
      <a:defRPr kern="1200">
        <a:solidFill>
          <a:schemeClr val="tx1"/>
        </a:solidFill>
        <a:latin typeface="Arial"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234" autoAdjust="0"/>
    <p:restoredTop sz="94660"/>
  </p:normalViewPr>
  <p:slideViewPr>
    <p:cSldViewPr>
      <p:cViewPr varScale="1">
        <p:scale>
          <a:sx n="53" d="100"/>
          <a:sy n="53" d="100"/>
        </p:scale>
        <p:origin x="-1224"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80" Type="http://schemas.openxmlformats.org/officeDocument/2006/relationships/presProps" Target="presProps.xml"/><Relationship Id="rId81" Type="http://schemas.openxmlformats.org/officeDocument/2006/relationships/viewProps" Target="viewProps.xml"/><Relationship Id="rId82" Type="http://schemas.openxmlformats.org/officeDocument/2006/relationships/theme" Target="theme/theme1.xml"/><Relationship Id="rId83" Type="http://schemas.openxmlformats.org/officeDocument/2006/relationships/tableStyles" Target="tableStyles.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notesMaster" Target="notesMasters/notesMaster1.xml"/><Relationship Id="rId79" Type="http://schemas.openxmlformats.org/officeDocument/2006/relationships/printerSettings" Target="printerSettings/printerSettings1.bin"/><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20.wmf"/><Relationship Id="rId4" Type="http://schemas.openxmlformats.org/officeDocument/2006/relationships/image" Target="../media/image21.wmf"/><Relationship Id="rId1" Type="http://schemas.openxmlformats.org/officeDocument/2006/relationships/image" Target="../media/image18.wmf"/><Relationship Id="rId2" Type="http://schemas.openxmlformats.org/officeDocument/2006/relationships/image" Target="../media/image19.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2.wmf"/><Relationship Id="rId2" Type="http://schemas.openxmlformats.org/officeDocument/2006/relationships/image" Target="../media/image23.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4.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6.wmf"/><Relationship Id="rId2" Type="http://schemas.openxmlformats.org/officeDocument/2006/relationships/image" Target="../media/image27.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28.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31.wmf"/><Relationship Id="rId4" Type="http://schemas.openxmlformats.org/officeDocument/2006/relationships/image" Target="../media/image32.wmf"/><Relationship Id="rId1" Type="http://schemas.openxmlformats.org/officeDocument/2006/relationships/image" Target="../media/image29.wmf"/><Relationship Id="rId2" Type="http://schemas.openxmlformats.org/officeDocument/2006/relationships/image" Target="../media/image30.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33.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34.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35.w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36.wmf"/><Relationship Id="rId2" Type="http://schemas.openxmlformats.org/officeDocument/2006/relationships/image" Target="../media/image37.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4.wmf"/><Relationship Id="rId4" Type="http://schemas.openxmlformats.org/officeDocument/2006/relationships/image" Target="../media/image15.wmf"/><Relationship Id="rId1" Type="http://schemas.openxmlformats.org/officeDocument/2006/relationships/image" Target="../media/image12.wmf"/><Relationship Id="rId2" Type="http://schemas.openxmlformats.org/officeDocument/2006/relationships/image" Target="../media/image13.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2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ea typeface="+mn-ea"/>
              </a:defRPr>
            </a:lvl1pPr>
          </a:lstStyle>
          <a:p>
            <a:pPr>
              <a:defRPr/>
            </a:pPr>
            <a:endParaRPr lang="en-US"/>
          </a:p>
        </p:txBody>
      </p:sp>
      <p:sp>
        <p:nvSpPr>
          <p:cNvPr id="552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ea typeface="+mn-ea"/>
              </a:defRPr>
            </a:lvl1pPr>
          </a:lstStyle>
          <a:p>
            <a:pPr>
              <a:defRPr/>
            </a:pPr>
            <a:endParaRPr lang="en-US"/>
          </a:p>
        </p:txBody>
      </p:sp>
      <p:sp>
        <p:nvSpPr>
          <p:cNvPr id="798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53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53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ea typeface="+mn-ea"/>
              </a:defRPr>
            </a:lvl1pPr>
          </a:lstStyle>
          <a:p>
            <a:pPr>
              <a:defRPr/>
            </a:pPr>
            <a:endParaRPr lang="en-US"/>
          </a:p>
        </p:txBody>
      </p:sp>
      <p:sp>
        <p:nvSpPr>
          <p:cNvPr id="553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73951160-7ED0-8F46-A45D-AA0C7807CFB7}" type="slidenum">
              <a:rPr lang="en-US"/>
              <a:pPr/>
              <a:t>‹#›</a:t>
            </a:fld>
            <a:endParaRPr lang="en-US"/>
          </a:p>
        </p:txBody>
      </p:sp>
    </p:spTree>
    <p:extLst>
      <p:ext uri="{BB962C8B-B14F-4D97-AF65-F5344CB8AC3E}">
        <p14:creationId xmlns:p14="http://schemas.microsoft.com/office/powerpoint/2010/main" val="342923621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fld id="{21899546-1F0B-9D47-92E2-E2DE0F2209BC}" type="slidenum">
              <a:rPr lang="en-US"/>
              <a:pPr/>
              <a:t>47</a:t>
            </a:fld>
            <a:endParaRPr lang="en-US"/>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defRPr/>
              </a:pPr>
              <a:endParaRPr lang="en-US" sz="2400">
                <a:latin typeface="Times New Roman" pitchFamily="18" charset="0"/>
                <a:ea typeface="+mn-ea"/>
              </a:endParaRPr>
            </a:p>
          </p:txBody>
        </p:sp>
        <p:sp>
          <p:nvSpPr>
            <p:cNvPr id="6"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eaLnBrk="1" hangingPunct="1">
                <a:defRPr/>
              </a:pPr>
              <a:endParaRPr lang="en-US" sz="2400">
                <a:latin typeface="Times New Roman" pitchFamily="18" charset="0"/>
                <a:ea typeface="+mn-ea"/>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eaLnBrk="1" hangingPunct="1">
                  <a:defRPr/>
                </a:pPr>
                <a:endParaRPr lang="en-US" sz="2400">
                  <a:latin typeface="Times New Roman" pitchFamily="18" charset="0"/>
                  <a:ea typeface="+mn-ea"/>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eaLnBrk="1" hangingPunct="1">
                  <a:defRPr/>
                </a:pPr>
                <a:endParaRPr lang="en-US" sz="2400">
                  <a:latin typeface="Times New Roman" pitchFamily="18" charset="0"/>
                  <a:ea typeface="+mn-ea"/>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eaLnBrk="1" hangingPunct="1">
                  <a:defRPr/>
                </a:pPr>
                <a:endParaRPr lang="en-US" sz="2400">
                  <a:latin typeface="Times New Roman" pitchFamily="18" charset="0"/>
                  <a:ea typeface="+mn-ea"/>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eaLnBrk="1" hangingPunct="1">
                  <a:defRPr/>
                </a:pPr>
                <a:endParaRPr lang="en-US" sz="2400">
                  <a:latin typeface="Times New Roman" pitchFamily="18" charset="0"/>
                  <a:ea typeface="+mn-ea"/>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eaLnBrk="1" hangingPunct="1">
                  <a:defRPr/>
                </a:pPr>
                <a:endParaRPr lang="en-US" sz="2400">
                  <a:latin typeface="Times New Roman" pitchFamily="18" charset="0"/>
                  <a:ea typeface="+mn-ea"/>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eaLnBrk="1" hangingPunct="1">
                  <a:defRPr/>
                </a:pPr>
                <a:endParaRPr lang="en-US" sz="2400">
                  <a:latin typeface="Times New Roman" pitchFamily="18" charset="0"/>
                  <a:ea typeface="+mn-ea"/>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eaLnBrk="1" hangingPunct="1">
                  <a:defRPr/>
                </a:pPr>
                <a:endParaRPr lang="en-US" sz="2400">
                  <a:latin typeface="Times New Roman" pitchFamily="18" charset="0"/>
                  <a:ea typeface="+mn-ea"/>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eaLnBrk="1" hangingPunct="1">
                  <a:defRPr/>
                </a:pPr>
                <a:endParaRPr lang="en-US" sz="2400">
                  <a:latin typeface="Times New Roman" pitchFamily="18" charset="0"/>
                  <a:ea typeface="+mn-ea"/>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eaLnBrk="1" hangingPunct="1">
                  <a:defRPr/>
                </a:pPr>
                <a:endParaRPr lang="en-US" sz="2400">
                  <a:latin typeface="Times New Roman" pitchFamily="18" charset="0"/>
                  <a:ea typeface="+mn-ea"/>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eaLnBrk="1" hangingPunct="1">
                  <a:defRPr/>
                </a:pPr>
                <a:endParaRPr lang="en-US" sz="2400">
                  <a:latin typeface="Times New Roman" pitchFamily="18" charset="0"/>
                  <a:ea typeface="+mn-ea"/>
                </a:endParaRPr>
              </a:p>
            </p:txBody>
          </p:sp>
        </p:grpSp>
      </p:grpSp>
      <p:sp>
        <p:nvSpPr>
          <p:cNvPr id="31763"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en-US"/>
              <a:t>Click to edit Master title style</a:t>
            </a:r>
          </a:p>
        </p:txBody>
      </p:sp>
      <p:sp>
        <p:nvSpPr>
          <p:cNvPr id="31764"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en-US"/>
              <a:t>Click to edit Master subtitle style</a:t>
            </a:r>
          </a:p>
        </p:txBody>
      </p:sp>
      <p:sp>
        <p:nvSpPr>
          <p:cNvPr id="18" name="Rectangle 16"/>
          <p:cNvSpPr>
            <a:spLocks noGrp="1" noChangeArrowheads="1"/>
          </p:cNvSpPr>
          <p:nvPr>
            <p:ph type="dt" sz="half" idx="10"/>
          </p:nvPr>
        </p:nvSpPr>
        <p:spPr>
          <a:xfrm>
            <a:off x="457200" y="6248400"/>
            <a:ext cx="2133600" cy="457200"/>
          </a:xfrm>
        </p:spPr>
        <p:txBody>
          <a:bodyPr/>
          <a:lstStyle>
            <a:lvl1pPr>
              <a:defRPr/>
            </a:lvl1pPr>
          </a:lstStyle>
          <a:p>
            <a:pPr>
              <a:defRPr/>
            </a:pPr>
            <a:endParaRPr lang="en-US"/>
          </a:p>
        </p:txBody>
      </p:sp>
      <p:sp>
        <p:nvSpPr>
          <p:cNvPr id="19" name="Rectangle 17"/>
          <p:cNvSpPr>
            <a:spLocks noGrp="1" noChangeArrowheads="1"/>
          </p:cNvSpPr>
          <p:nvPr>
            <p:ph type="ftr" sz="quarter" idx="11"/>
          </p:nvPr>
        </p:nvSpPr>
        <p:spPr/>
        <p:txBody>
          <a:bodyPr/>
          <a:lstStyle>
            <a:lvl1pPr>
              <a:defRPr/>
            </a:lvl1pPr>
          </a:lstStyle>
          <a:p>
            <a:pPr>
              <a:defRPr/>
            </a:pPr>
            <a:endParaRPr lang="en-US"/>
          </a:p>
        </p:txBody>
      </p:sp>
      <p:sp>
        <p:nvSpPr>
          <p:cNvPr id="20" name="Rectangle 18"/>
          <p:cNvSpPr>
            <a:spLocks noGrp="1" noChangeArrowheads="1"/>
          </p:cNvSpPr>
          <p:nvPr>
            <p:ph type="sldNum" sz="quarter" idx="12"/>
          </p:nvPr>
        </p:nvSpPr>
        <p:spPr/>
        <p:txBody>
          <a:bodyPr/>
          <a:lstStyle>
            <a:lvl1pPr>
              <a:defRPr/>
            </a:lvl1pPr>
          </a:lstStyle>
          <a:p>
            <a:fld id="{254F983D-92B0-E54B-87CF-17B24DBE68EA}" type="slidenum">
              <a:rPr lang="en-US"/>
              <a:pPr/>
              <a:t>‹#›</a:t>
            </a:fld>
            <a:endParaRPr lang="en-US"/>
          </a:p>
        </p:txBody>
      </p:sp>
    </p:spTree>
    <p:extLst>
      <p:ext uri="{BB962C8B-B14F-4D97-AF65-F5344CB8AC3E}">
        <p14:creationId xmlns:p14="http://schemas.microsoft.com/office/powerpoint/2010/main" val="2241942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fld id="{4A841ABB-14A5-0F4A-A264-929DF30B54F8}" type="slidenum">
              <a:rPr lang="en-US"/>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0978454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fld id="{A964FA67-6E3E-2246-8BCF-8AB3B17D1929}" type="slidenum">
              <a:rPr lang="en-US"/>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1093423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981200"/>
            <a:ext cx="4038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fld id="{0BD2E649-128F-B447-908C-9B89B01D3BCA}" type="slidenum">
              <a:rPr lang="en-US"/>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8336090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981200"/>
            <a:ext cx="4038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4038600" cy="1866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4000500"/>
            <a:ext cx="4038600" cy="1866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2"/>
          <p:cNvSpPr>
            <a:spLocks noGrp="1" noChangeArrowheads="1"/>
          </p:cNvSpPr>
          <p:nvPr>
            <p:ph type="ftr" sz="quarter" idx="10"/>
          </p:nvPr>
        </p:nvSpPr>
        <p:spPr>
          <a:ln/>
        </p:spPr>
        <p:txBody>
          <a:bodyPr/>
          <a:lstStyle>
            <a:lvl1pPr>
              <a:defRPr/>
            </a:lvl1pPr>
          </a:lstStyle>
          <a:p>
            <a:pPr>
              <a:defRPr/>
            </a:pPr>
            <a:endParaRPr lang="en-US"/>
          </a:p>
        </p:txBody>
      </p:sp>
      <p:sp>
        <p:nvSpPr>
          <p:cNvPr id="7" name="Rectangle 3"/>
          <p:cNvSpPr>
            <a:spLocks noGrp="1" noChangeArrowheads="1"/>
          </p:cNvSpPr>
          <p:nvPr>
            <p:ph type="sldNum" sz="quarter" idx="11"/>
          </p:nvPr>
        </p:nvSpPr>
        <p:spPr>
          <a:ln/>
        </p:spPr>
        <p:txBody>
          <a:bodyPr/>
          <a:lstStyle>
            <a:lvl1pPr>
              <a:defRPr/>
            </a:lvl1pPr>
          </a:lstStyle>
          <a:p>
            <a:fld id="{8DA25E43-1960-664A-A104-A62B5B7021F0}" type="slidenum">
              <a:rPr lang="en-US"/>
              <a:pPr/>
              <a:t>‹#›</a:t>
            </a:fld>
            <a:endParaRPr lang="en-US"/>
          </a:p>
        </p:txBody>
      </p:sp>
      <p:sp>
        <p:nvSpPr>
          <p:cNvPr id="8"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9370619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981200"/>
            <a:ext cx="8229600" cy="3886200"/>
          </a:xfrm>
        </p:spPr>
        <p:txBody>
          <a:bodyPr/>
          <a:lstStyle/>
          <a:p>
            <a:pPr lvl="0"/>
            <a:endParaRPr lang="en-US" noProof="0" smtClean="0"/>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fld id="{9D1C1EDC-3679-7442-9BEE-6FC95C625D00}" type="slidenum">
              <a:rPr lang="en-US"/>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1785301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fld id="{1173010A-AB5F-504B-96FE-FB97EC46DAE3}" type="slidenum">
              <a:rPr lang="en-US"/>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086037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fld id="{DECF7912-9A1B-8242-975C-9204399631D8}" type="slidenum">
              <a:rPr lang="en-US"/>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337108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fld id="{00631078-759E-2C41-8965-4E9B87FD9074}" type="slidenum">
              <a:rPr lang="en-US"/>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7050017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ftr" sz="quarter" idx="10"/>
          </p:nvPr>
        </p:nvSpPr>
        <p:spPr>
          <a:ln/>
        </p:spPr>
        <p:txBody>
          <a:bodyPr/>
          <a:lstStyle>
            <a:lvl1pPr>
              <a:defRPr/>
            </a:lvl1pPr>
          </a:lstStyle>
          <a:p>
            <a:pPr>
              <a:defRPr/>
            </a:pPr>
            <a:endParaRPr lang="en-US"/>
          </a:p>
        </p:txBody>
      </p:sp>
      <p:sp>
        <p:nvSpPr>
          <p:cNvPr id="8" name="Rectangle 3"/>
          <p:cNvSpPr>
            <a:spLocks noGrp="1" noChangeArrowheads="1"/>
          </p:cNvSpPr>
          <p:nvPr>
            <p:ph type="sldNum" sz="quarter" idx="11"/>
          </p:nvPr>
        </p:nvSpPr>
        <p:spPr>
          <a:ln/>
        </p:spPr>
        <p:txBody>
          <a:bodyPr/>
          <a:lstStyle>
            <a:lvl1pPr>
              <a:defRPr/>
            </a:lvl1pPr>
          </a:lstStyle>
          <a:p>
            <a:fld id="{FD05B9B8-D827-0E4F-9448-9063FD7EC95E}" type="slidenum">
              <a:rPr lang="en-US"/>
              <a:pPr/>
              <a:t>‹#›</a:t>
            </a:fld>
            <a:endParaRPr lang="en-US"/>
          </a:p>
        </p:txBody>
      </p:sp>
      <p:sp>
        <p:nvSpPr>
          <p:cNvPr id="9"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744448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ftr" sz="quarter" idx="10"/>
          </p:nvPr>
        </p:nvSpPr>
        <p:spPr>
          <a:ln/>
        </p:spPr>
        <p:txBody>
          <a:bodyPr/>
          <a:lstStyle>
            <a:lvl1pPr>
              <a:defRPr/>
            </a:lvl1pPr>
          </a:lstStyle>
          <a:p>
            <a:pPr>
              <a:defRPr/>
            </a:pPr>
            <a:endParaRPr lang="en-US"/>
          </a:p>
        </p:txBody>
      </p:sp>
      <p:sp>
        <p:nvSpPr>
          <p:cNvPr id="4" name="Rectangle 3"/>
          <p:cNvSpPr>
            <a:spLocks noGrp="1" noChangeArrowheads="1"/>
          </p:cNvSpPr>
          <p:nvPr>
            <p:ph type="sldNum" sz="quarter" idx="11"/>
          </p:nvPr>
        </p:nvSpPr>
        <p:spPr>
          <a:ln/>
        </p:spPr>
        <p:txBody>
          <a:bodyPr/>
          <a:lstStyle>
            <a:lvl1pPr>
              <a:defRPr/>
            </a:lvl1pPr>
          </a:lstStyle>
          <a:p>
            <a:fld id="{C204311C-4929-8C43-B05C-843FD3DCED4A}" type="slidenum">
              <a:rPr lang="en-US"/>
              <a:pPr/>
              <a:t>‹#›</a:t>
            </a:fld>
            <a:endParaRPr lang="en-US"/>
          </a:p>
        </p:txBody>
      </p:sp>
      <p:sp>
        <p:nvSpPr>
          <p:cNvPr id="5"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8204834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endParaRPr lang="en-US"/>
          </a:p>
        </p:txBody>
      </p:sp>
      <p:sp>
        <p:nvSpPr>
          <p:cNvPr id="3" name="Rectangle 3"/>
          <p:cNvSpPr>
            <a:spLocks noGrp="1" noChangeArrowheads="1"/>
          </p:cNvSpPr>
          <p:nvPr>
            <p:ph type="sldNum" sz="quarter" idx="11"/>
          </p:nvPr>
        </p:nvSpPr>
        <p:spPr>
          <a:ln/>
        </p:spPr>
        <p:txBody>
          <a:bodyPr/>
          <a:lstStyle>
            <a:lvl1pPr>
              <a:defRPr/>
            </a:lvl1pPr>
          </a:lstStyle>
          <a:p>
            <a:fld id="{29536102-3AE0-9D4F-BED8-520214D14ECD}" type="slidenum">
              <a:rPr lang="en-US"/>
              <a:pPr/>
              <a:t>‹#›</a:t>
            </a:fld>
            <a:endParaRPr lang="en-US"/>
          </a:p>
        </p:txBody>
      </p:sp>
      <p:sp>
        <p:nvSpPr>
          <p:cNvPr id="4"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3300986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fld id="{6F0742DE-6E70-314A-BE33-7D60731C2DAF}" type="slidenum">
              <a:rPr lang="en-US"/>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2163857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fld id="{EAF50857-CA70-0242-B3F4-1B1F7BD5790E}" type="slidenum">
              <a:rPr lang="en-US"/>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17151751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ea typeface="+mn-ea"/>
              </a:defRPr>
            </a:lvl1pPr>
          </a:lstStyle>
          <a:p>
            <a:pPr>
              <a:defRPr/>
            </a:pPr>
            <a:endParaRPr lang="en-US"/>
          </a:p>
        </p:txBody>
      </p:sp>
      <p:sp>
        <p:nvSpPr>
          <p:cNvPr id="30723"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Black" charset="0"/>
              </a:defRPr>
            </a:lvl1pPr>
          </a:lstStyle>
          <a:p>
            <a:fld id="{F7298C26-4003-8849-96A3-8B6CEFD821E1}" type="slidenum">
              <a:rPr lang="en-US"/>
              <a:pPr/>
              <a:t>‹#›</a:t>
            </a:fld>
            <a:endParaRPr lang="en-US"/>
          </a:p>
        </p:txBody>
      </p:sp>
      <p:grpSp>
        <p:nvGrpSpPr>
          <p:cNvPr id="20484" name="Group 4"/>
          <p:cNvGrpSpPr>
            <a:grpSpLocks/>
          </p:cNvGrpSpPr>
          <p:nvPr/>
        </p:nvGrpSpPr>
        <p:grpSpPr bwMode="auto">
          <a:xfrm>
            <a:off x="0" y="0"/>
            <a:ext cx="9144000" cy="546100"/>
            <a:chOff x="0" y="0"/>
            <a:chExt cx="5760" cy="344"/>
          </a:xfrm>
        </p:grpSpPr>
        <p:sp>
          <p:nvSpPr>
            <p:cNvPr id="30725"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defRPr/>
              </a:pPr>
              <a:endParaRPr lang="en-US" sz="2400">
                <a:latin typeface="Times New Roman" pitchFamily="18" charset="0"/>
                <a:ea typeface="+mn-ea"/>
              </a:endParaRPr>
            </a:p>
          </p:txBody>
        </p:sp>
        <p:sp>
          <p:nvSpPr>
            <p:cNvPr id="30726"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pPr eaLnBrk="1" hangingPunct="1">
                <a:defRPr/>
              </a:pPr>
              <a:endParaRPr lang="en-US" sz="2400">
                <a:latin typeface="Times New Roman" pitchFamily="18" charset="0"/>
                <a:ea typeface="+mn-ea"/>
              </a:endParaRPr>
            </a:p>
          </p:txBody>
        </p:sp>
        <p:sp>
          <p:nvSpPr>
            <p:cNvPr id="30727"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pPr eaLnBrk="1" hangingPunct="1">
                <a:defRPr/>
              </a:pPr>
              <a:endParaRPr lang="en-US">
                <a:solidFill>
                  <a:schemeClr val="hlink"/>
                </a:solidFill>
                <a:ea typeface="+mn-ea"/>
              </a:endParaRPr>
            </a:p>
          </p:txBody>
        </p:sp>
        <p:sp>
          <p:nvSpPr>
            <p:cNvPr id="30728"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pPr eaLnBrk="1" hangingPunct="1">
                <a:defRPr/>
              </a:pPr>
              <a:endParaRPr lang="en-US">
                <a:solidFill>
                  <a:schemeClr val="hlink"/>
                </a:solidFill>
                <a:ea typeface="+mn-ea"/>
              </a:endParaRPr>
            </a:p>
          </p:txBody>
        </p:sp>
        <p:sp>
          <p:nvSpPr>
            <p:cNvPr id="30729"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pPr eaLnBrk="1" hangingPunct="1">
                <a:defRPr/>
              </a:pPr>
              <a:endParaRPr lang="en-US">
                <a:solidFill>
                  <a:schemeClr val="accent2"/>
                </a:solidFill>
                <a:ea typeface="+mn-ea"/>
              </a:endParaRPr>
            </a:p>
          </p:txBody>
        </p:sp>
        <p:sp>
          <p:nvSpPr>
            <p:cNvPr id="30730"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pPr eaLnBrk="1" hangingPunct="1">
                <a:defRPr/>
              </a:pPr>
              <a:endParaRPr lang="en-US">
                <a:solidFill>
                  <a:schemeClr val="hlink"/>
                </a:solidFill>
                <a:ea typeface="+mn-ea"/>
              </a:endParaRPr>
            </a:p>
          </p:txBody>
        </p:sp>
        <p:sp>
          <p:nvSpPr>
            <p:cNvPr id="30731"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pPr eaLnBrk="1" hangingPunct="1">
                <a:defRPr/>
              </a:pPr>
              <a:endParaRPr lang="en-US" sz="2400">
                <a:latin typeface="Times New Roman" pitchFamily="18" charset="0"/>
                <a:ea typeface="+mn-ea"/>
              </a:endParaRPr>
            </a:p>
          </p:txBody>
        </p:sp>
        <p:sp>
          <p:nvSpPr>
            <p:cNvPr id="30732"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pPr eaLnBrk="1" hangingPunct="1">
                <a:defRPr/>
              </a:pPr>
              <a:endParaRPr lang="en-US">
                <a:solidFill>
                  <a:schemeClr val="accent2"/>
                </a:solidFill>
                <a:ea typeface="+mn-ea"/>
              </a:endParaRPr>
            </a:p>
          </p:txBody>
        </p:sp>
        <p:sp>
          <p:nvSpPr>
            <p:cNvPr id="30733"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pPr eaLnBrk="1" hangingPunct="1">
                <a:defRPr/>
              </a:pPr>
              <a:endParaRPr lang="en-US">
                <a:solidFill>
                  <a:schemeClr val="accent2"/>
                </a:solidFill>
                <a:ea typeface="+mn-ea"/>
              </a:endParaRPr>
            </a:p>
          </p:txBody>
        </p:sp>
      </p:grpSp>
      <p:sp>
        <p:nvSpPr>
          <p:cNvPr id="20485" name="Rectangle 14"/>
          <p:cNvSpPr>
            <a:spLocks noGrp="1" noChangeArrowheads="1"/>
          </p:cNvSpPr>
          <p:nvPr>
            <p:ph type="title"/>
          </p:nvPr>
        </p:nvSpPr>
        <p:spPr bwMode="auto">
          <a:xfrm>
            <a:off x="457200" y="457200"/>
            <a:ext cx="8229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486" name="Rectangle 15"/>
          <p:cNvSpPr>
            <a:spLocks noGrp="1" noChangeArrowheads="1"/>
          </p:cNvSpPr>
          <p:nvPr>
            <p:ph type="body" idx="1"/>
          </p:nvPr>
        </p:nvSpPr>
        <p:spPr bwMode="auto">
          <a:xfrm>
            <a:off x="457200" y="1981200"/>
            <a:ext cx="82296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736"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ea typeface="+mn-ea"/>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798" r:id="rId1"/>
    <p:sldLayoutId id="2147483785" r:id="rId2"/>
    <p:sldLayoutId id="2147483786" r:id="rId3"/>
    <p:sldLayoutId id="2147483787" r:id="rId4"/>
    <p:sldLayoutId id="2147483788" r:id="rId5"/>
    <p:sldLayoutId id="2147483789" r:id="rId6"/>
    <p:sldLayoutId id="2147483790" r:id="rId7"/>
    <p:sldLayoutId id="2147483791" r:id="rId8"/>
    <p:sldLayoutId id="2147483792" r:id="rId9"/>
    <p:sldLayoutId id="2147483793" r:id="rId10"/>
    <p:sldLayoutId id="2147483794" r:id="rId11"/>
    <p:sldLayoutId id="2147483795" r:id="rId12"/>
    <p:sldLayoutId id="2147483796" r:id="rId13"/>
    <p:sldLayoutId id="2147483797" r:id="rId14"/>
  </p:sldLayoutIdLst>
  <p:txStyles>
    <p:titleStyle>
      <a:lvl1pPr algn="l" rtl="0" eaLnBrk="0" fontAlgn="base" hangingPunct="0">
        <a:spcBef>
          <a:spcPct val="0"/>
        </a:spcBef>
        <a:spcAft>
          <a:spcPct val="0"/>
        </a:spcAft>
        <a:defRPr sz="4400">
          <a:solidFill>
            <a:schemeClr val="tx1"/>
          </a:solidFill>
          <a:latin typeface="+mj-lt"/>
          <a:ea typeface="ＭＳ Ｐゴシック" charset="0"/>
          <a:cs typeface="+mj-cs"/>
        </a:defRPr>
      </a:lvl1pPr>
      <a:lvl2pPr algn="l" rtl="0" eaLnBrk="0" fontAlgn="base" hangingPunct="0">
        <a:spcBef>
          <a:spcPct val="0"/>
        </a:spcBef>
        <a:spcAft>
          <a:spcPct val="0"/>
        </a:spcAft>
        <a:defRPr sz="4400">
          <a:solidFill>
            <a:schemeClr val="tx1"/>
          </a:solidFill>
          <a:latin typeface="Arial" charset="0"/>
          <a:ea typeface="ＭＳ Ｐゴシック" charset="0"/>
        </a:defRPr>
      </a:lvl2pPr>
      <a:lvl3pPr algn="l" rtl="0" eaLnBrk="0" fontAlgn="base" hangingPunct="0">
        <a:spcBef>
          <a:spcPct val="0"/>
        </a:spcBef>
        <a:spcAft>
          <a:spcPct val="0"/>
        </a:spcAft>
        <a:defRPr sz="4400">
          <a:solidFill>
            <a:schemeClr val="tx1"/>
          </a:solidFill>
          <a:latin typeface="Arial" charset="0"/>
          <a:ea typeface="ＭＳ Ｐゴシック" charset="0"/>
        </a:defRPr>
      </a:lvl3pPr>
      <a:lvl4pPr algn="l" rtl="0" eaLnBrk="0" fontAlgn="base" hangingPunct="0">
        <a:spcBef>
          <a:spcPct val="0"/>
        </a:spcBef>
        <a:spcAft>
          <a:spcPct val="0"/>
        </a:spcAft>
        <a:defRPr sz="4400">
          <a:solidFill>
            <a:schemeClr val="tx1"/>
          </a:solidFill>
          <a:latin typeface="Arial" charset="0"/>
          <a:ea typeface="ＭＳ Ｐゴシック" charset="0"/>
        </a:defRPr>
      </a:lvl4pPr>
      <a:lvl5pPr algn="l" rtl="0" eaLnBrk="0" fontAlgn="base" hangingPunct="0">
        <a:spcBef>
          <a:spcPct val="0"/>
        </a:spcBef>
        <a:spcAft>
          <a:spcPct val="0"/>
        </a:spcAft>
        <a:defRPr sz="4400">
          <a:solidFill>
            <a:schemeClr val="tx1"/>
          </a:solidFill>
          <a:latin typeface="Arial" charset="0"/>
          <a:ea typeface="ＭＳ Ｐゴシック"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charset="0"/>
        <a:buChar char="n"/>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lr>
          <a:schemeClr val="accent2"/>
        </a:buClr>
        <a:buSzPct val="80000"/>
        <a:buFont typeface="Wingdings" charset="0"/>
        <a:buChar char="¨"/>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lr>
          <a:schemeClr val="bg2"/>
        </a:buClr>
        <a:buSzPct val="65000"/>
        <a:buFont typeface="Wingdings" charset="0"/>
        <a:buChar char="n"/>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lr>
          <a:schemeClr val="accent2"/>
        </a:buClr>
        <a:buSzPct val="70000"/>
        <a:buFont typeface="Wingdings" charset="0"/>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lr>
          <a:schemeClr val="bg2"/>
        </a:buClr>
        <a:buFont typeface="Wingdings" charset="0"/>
        <a:buChar char="§"/>
        <a:defRPr sz="2000">
          <a:solidFill>
            <a:schemeClr val="tx1"/>
          </a:solidFill>
          <a:latin typeface="+mn-lt"/>
          <a:ea typeface="ＭＳ Ｐゴシック" charset="0"/>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2.bin"/><Relationship Id="rId4" Type="http://schemas.openxmlformats.org/officeDocument/2006/relationships/image" Target="../media/image2.w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3.bin"/><Relationship Id="rId4" Type="http://schemas.openxmlformats.org/officeDocument/2006/relationships/image" Target="../media/image3.wmf"/><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4.bin"/><Relationship Id="rId4" Type="http://schemas.openxmlformats.org/officeDocument/2006/relationships/image" Target="../media/image6.wmf"/><Relationship Id="rId5" Type="http://schemas.openxmlformats.org/officeDocument/2006/relationships/oleObject" Target="../embeddings/oleObject5.bin"/><Relationship Id="rId6" Type="http://schemas.openxmlformats.org/officeDocument/2006/relationships/image" Target="../media/image7.png"/><Relationship Id="rId7" Type="http://schemas.openxmlformats.org/officeDocument/2006/relationships/oleObject" Target="../embeddings/oleObject6.bin"/><Relationship Id="rId1" Type="http://schemas.openxmlformats.org/officeDocument/2006/relationships/vmlDrawing" Target="../drawings/vmlDrawing4.vml"/><Relationship Id="rId2"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7.bin"/><Relationship Id="rId4" Type="http://schemas.openxmlformats.org/officeDocument/2006/relationships/image" Target="../media/image8.wmf"/><Relationship Id="rId1" Type="http://schemas.openxmlformats.org/officeDocument/2006/relationships/vmlDrawing" Target="../drawings/vmlDrawing5.vml"/><Relationship Id="rId2"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0.png"/><Relationship Id="rId4" Type="http://schemas.openxmlformats.org/officeDocument/2006/relationships/oleObject" Target="../embeddings/oleObject8.bin"/><Relationship Id="rId5" Type="http://schemas.openxmlformats.org/officeDocument/2006/relationships/image" Target="../media/image9.wmf"/><Relationship Id="rId1" Type="http://schemas.openxmlformats.org/officeDocument/2006/relationships/vmlDrawing" Target="../drawings/vmlDrawing6.vml"/><Relationship Id="rId2"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oleObject" Target="../embeddings/oleObject9.bin"/><Relationship Id="rId4" Type="http://schemas.openxmlformats.org/officeDocument/2006/relationships/image" Target="../media/image12.wmf"/><Relationship Id="rId5" Type="http://schemas.openxmlformats.org/officeDocument/2006/relationships/oleObject" Target="../embeddings/oleObject10.bin"/><Relationship Id="rId6" Type="http://schemas.openxmlformats.org/officeDocument/2006/relationships/image" Target="../media/image13.wmf"/><Relationship Id="rId7" Type="http://schemas.openxmlformats.org/officeDocument/2006/relationships/oleObject" Target="../embeddings/oleObject11.bin"/><Relationship Id="rId8" Type="http://schemas.openxmlformats.org/officeDocument/2006/relationships/image" Target="../media/image14.wmf"/><Relationship Id="rId9" Type="http://schemas.openxmlformats.org/officeDocument/2006/relationships/oleObject" Target="../embeddings/oleObject12.bin"/><Relationship Id="rId10" Type="http://schemas.openxmlformats.org/officeDocument/2006/relationships/image" Target="../media/image15.wmf"/><Relationship Id="rId1" Type="http://schemas.openxmlformats.org/officeDocument/2006/relationships/vmlDrawing" Target="../drawings/vmlDrawing7.vml"/><Relationship Id="rId2"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oleObject" Target="../embeddings/oleObject13.bin"/><Relationship Id="rId4" Type="http://schemas.openxmlformats.org/officeDocument/2006/relationships/image" Target="../media/image16.wmf"/><Relationship Id="rId1" Type="http://schemas.openxmlformats.org/officeDocument/2006/relationships/vmlDrawing" Target="../drawings/vmlDrawing8.vml"/><Relationship Id="rId2"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oleObject" Target="../embeddings/oleObject14.bin"/><Relationship Id="rId4" Type="http://schemas.openxmlformats.org/officeDocument/2006/relationships/image" Target="../media/image17.wmf"/><Relationship Id="rId1" Type="http://schemas.openxmlformats.org/officeDocument/2006/relationships/vmlDrawing" Target="../drawings/vmlDrawing9.vml"/><Relationship Id="rId2"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oleObject" Target="../embeddings/oleObject15.bin"/><Relationship Id="rId4" Type="http://schemas.openxmlformats.org/officeDocument/2006/relationships/image" Target="../media/image18.wmf"/><Relationship Id="rId5" Type="http://schemas.openxmlformats.org/officeDocument/2006/relationships/oleObject" Target="../embeddings/oleObject16.bin"/><Relationship Id="rId6" Type="http://schemas.openxmlformats.org/officeDocument/2006/relationships/image" Target="../media/image19.wmf"/><Relationship Id="rId7" Type="http://schemas.openxmlformats.org/officeDocument/2006/relationships/oleObject" Target="../embeddings/oleObject17.bin"/><Relationship Id="rId8" Type="http://schemas.openxmlformats.org/officeDocument/2006/relationships/image" Target="../media/image20.wmf"/><Relationship Id="rId9" Type="http://schemas.openxmlformats.org/officeDocument/2006/relationships/oleObject" Target="../embeddings/oleObject18.bin"/><Relationship Id="rId10" Type="http://schemas.openxmlformats.org/officeDocument/2006/relationships/image" Target="../media/image21.wmf"/><Relationship Id="rId1" Type="http://schemas.openxmlformats.org/officeDocument/2006/relationships/vmlDrawing" Target="../drawings/vmlDrawing10.vml"/><Relationship Id="rId2"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oleObject19.bin"/><Relationship Id="rId5" Type="http://schemas.openxmlformats.org/officeDocument/2006/relationships/image" Target="../media/image22.wmf"/><Relationship Id="rId6" Type="http://schemas.openxmlformats.org/officeDocument/2006/relationships/oleObject" Target="../embeddings/oleObject20.bin"/><Relationship Id="rId7" Type="http://schemas.openxmlformats.org/officeDocument/2006/relationships/image" Target="../media/image23.wmf"/><Relationship Id="rId1" Type="http://schemas.openxmlformats.org/officeDocument/2006/relationships/vmlDrawing" Target="../drawings/vmlDrawing11.vml"/><Relationship Id="rId2"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oleObject" Target="../embeddings/oleObject21.bin"/><Relationship Id="rId4" Type="http://schemas.openxmlformats.org/officeDocument/2006/relationships/image" Target="../media/image24.wmf"/><Relationship Id="rId5" Type="http://schemas.openxmlformats.org/officeDocument/2006/relationships/oleObject" Target="../embeddings/oleObject22.bin"/><Relationship Id="rId6" Type="http://schemas.openxmlformats.org/officeDocument/2006/relationships/oleObject" Target="../embeddings/oleObject23.bin"/><Relationship Id="rId1" Type="http://schemas.openxmlformats.org/officeDocument/2006/relationships/vmlDrawing" Target="../drawings/vmlDrawing12.vml"/><Relationship Id="rId2"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25.png"/></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6.xml.rels><?xml version="1.0" encoding="UTF-8" standalone="yes"?>
<Relationships xmlns="http://schemas.openxmlformats.org/package/2006/relationships"><Relationship Id="rId3" Type="http://schemas.openxmlformats.org/officeDocument/2006/relationships/oleObject" Target="../embeddings/oleObject24.bin"/><Relationship Id="rId4" Type="http://schemas.openxmlformats.org/officeDocument/2006/relationships/image" Target="../media/image26.wmf"/><Relationship Id="rId5" Type="http://schemas.openxmlformats.org/officeDocument/2006/relationships/oleObject" Target="../embeddings/oleObject25.bin"/><Relationship Id="rId6" Type="http://schemas.openxmlformats.org/officeDocument/2006/relationships/image" Target="../media/image27.wmf"/><Relationship Id="rId1" Type="http://schemas.openxmlformats.org/officeDocument/2006/relationships/vmlDrawing" Target="../drawings/vmlDrawing13.vml"/><Relationship Id="rId2"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oleObject" Target="../embeddings/oleObject26.bin"/><Relationship Id="rId4" Type="http://schemas.openxmlformats.org/officeDocument/2006/relationships/image" Target="../media/image28.wmf"/><Relationship Id="rId1" Type="http://schemas.openxmlformats.org/officeDocument/2006/relationships/vmlDrawing" Target="../drawings/vmlDrawing14.vml"/><Relationship Id="rId2"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oleObject" Target="../embeddings/oleObject27.bin"/><Relationship Id="rId4" Type="http://schemas.openxmlformats.org/officeDocument/2006/relationships/image" Target="../media/image29.wmf"/><Relationship Id="rId5" Type="http://schemas.openxmlformats.org/officeDocument/2006/relationships/oleObject" Target="../embeddings/oleObject28.bin"/><Relationship Id="rId6" Type="http://schemas.openxmlformats.org/officeDocument/2006/relationships/image" Target="../media/image30.wmf"/><Relationship Id="rId7" Type="http://schemas.openxmlformats.org/officeDocument/2006/relationships/oleObject" Target="../embeddings/oleObject29.bin"/><Relationship Id="rId8" Type="http://schemas.openxmlformats.org/officeDocument/2006/relationships/image" Target="../media/image31.wmf"/><Relationship Id="rId9" Type="http://schemas.openxmlformats.org/officeDocument/2006/relationships/oleObject" Target="../embeddings/oleObject30.bin"/><Relationship Id="rId10" Type="http://schemas.openxmlformats.org/officeDocument/2006/relationships/image" Target="../media/image32.wmf"/><Relationship Id="rId1" Type="http://schemas.openxmlformats.org/officeDocument/2006/relationships/vmlDrawing" Target="../drawings/vmlDrawing15.vml"/><Relationship Id="rId2"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oleObject" Target="../embeddings/oleObject31.bin"/><Relationship Id="rId4" Type="http://schemas.openxmlformats.org/officeDocument/2006/relationships/image" Target="../media/image33.wmf"/><Relationship Id="rId1" Type="http://schemas.openxmlformats.org/officeDocument/2006/relationships/vmlDrawing" Target="../drawings/vmlDrawing16.vml"/><Relationship Id="rId2"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oleObject" Target="../embeddings/oleObject32.bin"/><Relationship Id="rId4" Type="http://schemas.openxmlformats.org/officeDocument/2006/relationships/image" Target="../media/image34.wmf"/><Relationship Id="rId1" Type="http://schemas.openxmlformats.org/officeDocument/2006/relationships/vmlDrawing" Target="../drawings/vmlDrawing17.vml"/><Relationship Id="rId2"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oleObject" Target="../embeddings/oleObject33.bin"/><Relationship Id="rId4" Type="http://schemas.openxmlformats.org/officeDocument/2006/relationships/image" Target="../media/image35.wmf"/><Relationship Id="rId1" Type="http://schemas.openxmlformats.org/officeDocument/2006/relationships/vmlDrawing" Target="../drawings/vmlDrawing18.vml"/><Relationship Id="rId2"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oleObject" Target="../embeddings/oleObject34.bin"/><Relationship Id="rId4" Type="http://schemas.openxmlformats.org/officeDocument/2006/relationships/image" Target="../media/image36.wmf"/><Relationship Id="rId5" Type="http://schemas.openxmlformats.org/officeDocument/2006/relationships/oleObject" Target="../embeddings/oleObject35.bin"/><Relationship Id="rId6" Type="http://schemas.openxmlformats.org/officeDocument/2006/relationships/image" Target="../media/image37.wmf"/><Relationship Id="rId1" Type="http://schemas.openxmlformats.org/officeDocument/2006/relationships/vmlDrawing" Target="../drawings/vmlDrawing19.vml"/><Relationship Id="rId2" Type="http://schemas.openxmlformats.org/officeDocument/2006/relationships/slideLayout" Target="../slideLayouts/slideLayout4.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ctrTitle"/>
          </p:nvPr>
        </p:nvSpPr>
        <p:spPr/>
        <p:txBody>
          <a:bodyPr/>
          <a:lstStyle/>
          <a:p>
            <a:pPr eaLnBrk="1" hangingPunct="1"/>
            <a:r>
              <a:rPr lang="en-US" sz="7800">
                <a:latin typeface="Arial" charset="0"/>
              </a:rPr>
              <a:t>HIMPUNAN</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a:latin typeface="Arial" charset="0"/>
              </a:rPr>
              <a:t>Notasi Pembentuk Himpunan</a:t>
            </a:r>
          </a:p>
        </p:txBody>
      </p:sp>
      <p:sp>
        <p:nvSpPr>
          <p:cNvPr id="31747" name="Rectangle 3"/>
          <p:cNvSpPr>
            <a:spLocks noGrp="1" noChangeArrowheads="1"/>
          </p:cNvSpPr>
          <p:nvPr>
            <p:ph type="body" idx="1"/>
          </p:nvPr>
        </p:nvSpPr>
        <p:spPr/>
        <p:txBody>
          <a:bodyPr/>
          <a:lstStyle/>
          <a:p>
            <a:pPr eaLnBrk="1" hangingPunct="1">
              <a:lnSpc>
                <a:spcPct val="80000"/>
              </a:lnSpc>
              <a:buFont typeface="Wingdings" charset="0"/>
              <a:buNone/>
            </a:pPr>
            <a:r>
              <a:rPr lang="en-US" sz="2400" b="1">
                <a:latin typeface="Arial" charset="0"/>
              </a:rPr>
              <a:t>Notasi: { </a:t>
            </a:r>
            <a:r>
              <a:rPr lang="en-US" sz="2400" b="1" i="1">
                <a:latin typeface="Arial" charset="0"/>
              </a:rPr>
              <a:t>x</a:t>
            </a:r>
            <a:r>
              <a:rPr lang="en-US" sz="2400" b="1">
                <a:latin typeface="Arial" charset="0"/>
              </a:rPr>
              <a:t> </a:t>
            </a:r>
            <a:r>
              <a:rPr lang="en-US" sz="2400" b="1">
                <a:latin typeface="Arial" charset="0"/>
                <a:sym typeface="Symbol" charset="0"/>
              </a:rPr>
              <a:t></a:t>
            </a:r>
            <a:r>
              <a:rPr lang="en-US" sz="2400" b="1">
                <a:latin typeface="Arial" charset="0"/>
              </a:rPr>
              <a:t> syarat yang harus dipenuhi oleh </a:t>
            </a:r>
            <a:r>
              <a:rPr lang="en-US" sz="2400" b="1" i="1">
                <a:latin typeface="Arial" charset="0"/>
              </a:rPr>
              <a:t>x</a:t>
            </a:r>
            <a:r>
              <a:rPr lang="en-US" sz="2400" b="1">
                <a:latin typeface="Arial" charset="0"/>
              </a:rPr>
              <a:t> }</a:t>
            </a:r>
          </a:p>
          <a:p>
            <a:pPr eaLnBrk="1" hangingPunct="1">
              <a:lnSpc>
                <a:spcPct val="80000"/>
              </a:lnSpc>
              <a:buFont typeface="Wingdings" charset="0"/>
              <a:buNone/>
            </a:pPr>
            <a:r>
              <a:rPr lang="en-US" sz="2000">
                <a:latin typeface="Arial" charset="0"/>
              </a:rPr>
              <a:t>	</a:t>
            </a:r>
          </a:p>
          <a:p>
            <a:pPr eaLnBrk="1" hangingPunct="1">
              <a:lnSpc>
                <a:spcPct val="80000"/>
              </a:lnSpc>
              <a:buFont typeface="Wingdings" charset="0"/>
              <a:buNone/>
            </a:pPr>
            <a:endParaRPr lang="en-US" sz="2000" b="1">
              <a:latin typeface="Arial" charset="0"/>
            </a:endParaRPr>
          </a:p>
          <a:p>
            <a:pPr eaLnBrk="1" hangingPunct="1">
              <a:lnSpc>
                <a:spcPct val="80000"/>
              </a:lnSpc>
              <a:buFont typeface="Wingdings" charset="0"/>
              <a:buNone/>
            </a:pPr>
            <a:r>
              <a:rPr lang="en-US" sz="2000" b="1">
                <a:latin typeface="Arial" charset="0"/>
              </a:rPr>
              <a:t>Contoh </a:t>
            </a:r>
            <a:endParaRPr lang="en-US" sz="2000">
              <a:latin typeface="Arial" charset="0"/>
            </a:endParaRPr>
          </a:p>
          <a:p>
            <a:pPr eaLnBrk="1" hangingPunct="1">
              <a:lnSpc>
                <a:spcPct val="80000"/>
              </a:lnSpc>
              <a:buFont typeface="Wingdings" charset="0"/>
              <a:buNone/>
            </a:pPr>
            <a:r>
              <a:rPr lang="en-US" sz="2000">
                <a:latin typeface="Arial" charset="0"/>
              </a:rPr>
              <a:t>(i)  </a:t>
            </a:r>
            <a:r>
              <a:rPr lang="en-US" sz="2000" i="1">
                <a:latin typeface="Arial" charset="0"/>
              </a:rPr>
              <a:t>A</a:t>
            </a:r>
            <a:r>
              <a:rPr lang="en-US" sz="2000">
                <a:latin typeface="Arial" charset="0"/>
              </a:rPr>
              <a:t> adalah himpunan bilangan bulat positif yang kecil dari 5</a:t>
            </a:r>
            <a:endParaRPr lang="en-US" sz="2000" i="1">
              <a:latin typeface="Arial" charset="0"/>
            </a:endParaRPr>
          </a:p>
          <a:p>
            <a:pPr eaLnBrk="1" hangingPunct="1">
              <a:lnSpc>
                <a:spcPct val="80000"/>
              </a:lnSpc>
              <a:buFont typeface="Wingdings" charset="0"/>
              <a:buNone/>
            </a:pPr>
            <a:r>
              <a:rPr lang="en-US" sz="2000" i="1">
                <a:latin typeface="Arial" charset="0"/>
              </a:rPr>
              <a:t>     A</a:t>
            </a:r>
            <a:r>
              <a:rPr lang="en-US" sz="2000">
                <a:latin typeface="Arial" charset="0"/>
              </a:rPr>
              <a:t> = { </a:t>
            </a:r>
            <a:r>
              <a:rPr lang="en-US" sz="2000" i="1">
                <a:latin typeface="Arial" charset="0"/>
              </a:rPr>
              <a:t>x</a:t>
            </a:r>
            <a:r>
              <a:rPr lang="en-US" sz="2000">
                <a:latin typeface="Arial" charset="0"/>
              </a:rPr>
              <a:t> | </a:t>
            </a:r>
            <a:r>
              <a:rPr lang="en-US" sz="2000" i="1">
                <a:latin typeface="Arial" charset="0"/>
              </a:rPr>
              <a:t>x </a:t>
            </a:r>
            <a:r>
              <a:rPr lang="en-US" sz="2000">
                <a:latin typeface="Arial" charset="0"/>
              </a:rPr>
              <a:t> adalah bilangan bulat positif lebih kecil dari  5}</a:t>
            </a:r>
          </a:p>
          <a:p>
            <a:pPr eaLnBrk="1" hangingPunct="1">
              <a:lnSpc>
                <a:spcPct val="80000"/>
              </a:lnSpc>
              <a:buFont typeface="Wingdings" charset="0"/>
              <a:buNone/>
            </a:pPr>
            <a:r>
              <a:rPr lang="en-US" sz="2000">
                <a:latin typeface="Arial" charset="0"/>
              </a:rPr>
              <a:t>     atau </a:t>
            </a:r>
            <a:endParaRPr lang="en-US" sz="2000" i="1">
              <a:latin typeface="Arial" charset="0"/>
            </a:endParaRPr>
          </a:p>
          <a:p>
            <a:pPr eaLnBrk="1" hangingPunct="1">
              <a:lnSpc>
                <a:spcPct val="80000"/>
              </a:lnSpc>
              <a:buFont typeface="Wingdings" charset="0"/>
              <a:buNone/>
            </a:pPr>
            <a:r>
              <a:rPr lang="en-US" sz="2000" i="1">
                <a:latin typeface="Arial" charset="0"/>
              </a:rPr>
              <a:t>     A</a:t>
            </a:r>
            <a:r>
              <a:rPr lang="en-US" sz="2000">
                <a:latin typeface="Arial" charset="0"/>
              </a:rPr>
              <a:t> =  { </a:t>
            </a:r>
            <a:r>
              <a:rPr lang="en-US" sz="2000" i="1">
                <a:latin typeface="Arial" charset="0"/>
              </a:rPr>
              <a:t>x</a:t>
            </a:r>
            <a:r>
              <a:rPr lang="en-US" sz="2000">
                <a:latin typeface="Arial" charset="0"/>
              </a:rPr>
              <a:t> | </a:t>
            </a:r>
            <a:r>
              <a:rPr lang="en-US" sz="2000" i="1">
                <a:latin typeface="Arial" charset="0"/>
              </a:rPr>
              <a:t>x </a:t>
            </a:r>
            <a:r>
              <a:rPr lang="en-US" sz="2000">
                <a:latin typeface="Arial" charset="0"/>
                <a:sym typeface="Symbol" charset="0"/>
              </a:rPr>
              <a:t></a:t>
            </a:r>
            <a:r>
              <a:rPr lang="en-US" sz="2000" i="1">
                <a:latin typeface="Arial" charset="0"/>
              </a:rPr>
              <a:t> P</a:t>
            </a:r>
            <a:r>
              <a:rPr lang="en-US" sz="2000">
                <a:latin typeface="Arial" charset="0"/>
              </a:rPr>
              <a:t>, </a:t>
            </a:r>
            <a:r>
              <a:rPr lang="en-US" sz="2000" i="1">
                <a:latin typeface="Arial" charset="0"/>
              </a:rPr>
              <a:t>x</a:t>
            </a:r>
            <a:r>
              <a:rPr lang="en-US" sz="2000">
                <a:latin typeface="Arial" charset="0"/>
              </a:rPr>
              <a:t> &lt; 5 }  </a:t>
            </a:r>
          </a:p>
          <a:p>
            <a:pPr eaLnBrk="1" hangingPunct="1">
              <a:lnSpc>
                <a:spcPct val="80000"/>
              </a:lnSpc>
              <a:buFont typeface="Wingdings" charset="0"/>
              <a:buNone/>
            </a:pPr>
            <a:r>
              <a:rPr lang="en-US" sz="2000">
                <a:latin typeface="Arial" charset="0"/>
              </a:rPr>
              <a:t>     yang ekivalen dengan </a:t>
            </a:r>
            <a:r>
              <a:rPr lang="en-US" sz="2000" i="1">
                <a:latin typeface="Arial" charset="0"/>
              </a:rPr>
              <a:t>A</a:t>
            </a:r>
            <a:r>
              <a:rPr lang="en-US" sz="2000">
                <a:latin typeface="Arial" charset="0"/>
              </a:rPr>
              <a:t> = {1, 2, 3, 4}</a:t>
            </a:r>
          </a:p>
          <a:p>
            <a:pPr eaLnBrk="1" hangingPunct="1">
              <a:lnSpc>
                <a:spcPct val="80000"/>
              </a:lnSpc>
              <a:buFont typeface="Wingdings" charset="0"/>
              <a:buNone/>
            </a:pPr>
            <a:endParaRPr lang="en-US" sz="2000">
              <a:latin typeface="Arial" charset="0"/>
            </a:endParaRPr>
          </a:p>
          <a:p>
            <a:pPr eaLnBrk="1" hangingPunct="1">
              <a:lnSpc>
                <a:spcPct val="80000"/>
              </a:lnSpc>
              <a:buFont typeface="Wingdings" charset="0"/>
              <a:buNone/>
            </a:pPr>
            <a:r>
              <a:rPr lang="en-US" sz="2000">
                <a:latin typeface="Arial" charset="0"/>
              </a:rPr>
              <a:t>(ii)  </a:t>
            </a:r>
            <a:r>
              <a:rPr lang="en-US" sz="2000" i="1">
                <a:latin typeface="Arial" charset="0"/>
              </a:rPr>
              <a:t>M</a:t>
            </a:r>
            <a:r>
              <a:rPr lang="en-US" sz="2000">
                <a:latin typeface="Arial" charset="0"/>
              </a:rPr>
              <a:t> = { </a:t>
            </a:r>
            <a:r>
              <a:rPr lang="en-US" sz="2000" i="1">
                <a:latin typeface="Arial" charset="0"/>
              </a:rPr>
              <a:t>x</a:t>
            </a:r>
            <a:r>
              <a:rPr lang="en-US" sz="2000">
                <a:latin typeface="Arial" charset="0"/>
              </a:rPr>
              <a:t> | </a:t>
            </a:r>
            <a:r>
              <a:rPr lang="en-US" sz="2000" i="1">
                <a:latin typeface="Arial" charset="0"/>
              </a:rPr>
              <a:t>x</a:t>
            </a:r>
            <a:r>
              <a:rPr lang="en-US" sz="2000">
                <a:latin typeface="Arial" charset="0"/>
              </a:rPr>
              <a:t> adalah mahasiswa yang mengambil kuliah MA 2333}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p:txBody>
          <a:bodyPr/>
          <a:lstStyle/>
          <a:p>
            <a:pPr eaLnBrk="1" hangingPunct="1"/>
            <a:r>
              <a:rPr lang="en-US">
                <a:latin typeface="Arial" charset="0"/>
              </a:rPr>
              <a:t>Diagram Venn</a:t>
            </a:r>
          </a:p>
        </p:txBody>
      </p:sp>
      <p:sp>
        <p:nvSpPr>
          <p:cNvPr id="1028" name="Rectangle 3"/>
          <p:cNvSpPr>
            <a:spLocks noGrp="1" noChangeArrowheads="1"/>
          </p:cNvSpPr>
          <p:nvPr>
            <p:ph type="body" idx="1"/>
          </p:nvPr>
        </p:nvSpPr>
        <p:spPr/>
        <p:txBody>
          <a:bodyPr/>
          <a:lstStyle/>
          <a:p>
            <a:pPr eaLnBrk="1" hangingPunct="1">
              <a:buFont typeface="Wingdings" charset="0"/>
              <a:buNone/>
            </a:pPr>
            <a:r>
              <a:rPr lang="en-US" b="1">
                <a:latin typeface="Arial" charset="0"/>
              </a:rPr>
              <a:t>Contoh</a:t>
            </a:r>
            <a:endParaRPr lang="en-US">
              <a:latin typeface="Arial" charset="0"/>
            </a:endParaRPr>
          </a:p>
          <a:p>
            <a:pPr eaLnBrk="1" hangingPunct="1">
              <a:buFont typeface="Wingdings" charset="0"/>
              <a:buNone/>
            </a:pPr>
            <a:r>
              <a:rPr lang="en-US">
                <a:latin typeface="Arial" charset="0"/>
              </a:rPr>
              <a:t>   Misalkan U = {1, 2, …, 7, 8}, </a:t>
            </a:r>
            <a:r>
              <a:rPr lang="en-US" i="1">
                <a:latin typeface="Arial" charset="0"/>
              </a:rPr>
              <a:t>A</a:t>
            </a:r>
            <a:r>
              <a:rPr lang="en-US">
                <a:latin typeface="Arial" charset="0"/>
              </a:rPr>
              <a:t> = {1, 2, 3, 5} dan </a:t>
            </a:r>
            <a:r>
              <a:rPr lang="en-US" i="1">
                <a:latin typeface="Arial" charset="0"/>
              </a:rPr>
              <a:t>B</a:t>
            </a:r>
            <a:r>
              <a:rPr lang="en-US">
                <a:latin typeface="Arial" charset="0"/>
              </a:rPr>
              <a:t> = {2, 5, 6, 8}. </a:t>
            </a:r>
          </a:p>
          <a:p>
            <a:pPr eaLnBrk="1" hangingPunct="1">
              <a:buFont typeface="Wingdings" charset="0"/>
              <a:buNone/>
            </a:pPr>
            <a:r>
              <a:rPr lang="en-US">
                <a:latin typeface="Arial" charset="0"/>
              </a:rPr>
              <a:t>   Diagram Venn:</a:t>
            </a:r>
          </a:p>
        </p:txBody>
      </p:sp>
      <p:sp>
        <p:nvSpPr>
          <p:cNvPr id="1029" name="Rectangle 4"/>
          <p:cNvSpPr>
            <a:spLocks noChangeArrowheads="1"/>
          </p:cNvSpPr>
          <p:nvPr/>
        </p:nvSpPr>
        <p:spPr bwMode="auto">
          <a:xfrm>
            <a:off x="0" y="27432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graphicFrame>
        <p:nvGraphicFramePr>
          <p:cNvPr id="1026" name="Object 5"/>
          <p:cNvGraphicFramePr>
            <a:graphicFrameLocks noChangeAspect="1"/>
          </p:cNvGraphicFramePr>
          <p:nvPr/>
        </p:nvGraphicFramePr>
        <p:xfrm>
          <a:off x="4500563" y="4076700"/>
          <a:ext cx="2879725" cy="1876425"/>
        </p:xfrm>
        <a:graphic>
          <a:graphicData uri="http://schemas.openxmlformats.org/presentationml/2006/ole">
            <mc:AlternateContent xmlns:mc="http://schemas.openxmlformats.org/markup-compatibility/2006">
              <mc:Choice xmlns:v="urn:schemas-microsoft-com:vml" Requires="v">
                <p:oleObj spid="_x0000_s1037" name="Visio" r:id="rId3" imgW="1835201" imgH="1206094" progId="Visio.Drawing.6">
                  <p:embed/>
                </p:oleObj>
              </mc:Choice>
              <mc:Fallback>
                <p:oleObj name="Visio" r:id="rId3" imgW="1835201" imgH="1206094" progId="Visio.Drawing.6">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00563" y="4076700"/>
                        <a:ext cx="2879725" cy="1876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b="1">
                <a:latin typeface="Arial" charset="0"/>
              </a:rPr>
              <a:t>Kardinalitas</a:t>
            </a:r>
          </a:p>
        </p:txBody>
      </p:sp>
      <p:sp>
        <p:nvSpPr>
          <p:cNvPr id="32771" name="Rectangle 3"/>
          <p:cNvSpPr>
            <a:spLocks noGrp="1" noChangeArrowheads="1"/>
          </p:cNvSpPr>
          <p:nvPr>
            <p:ph type="body" idx="1"/>
          </p:nvPr>
        </p:nvSpPr>
        <p:spPr/>
        <p:txBody>
          <a:bodyPr/>
          <a:lstStyle/>
          <a:p>
            <a:pPr marL="495300" indent="-495300" eaLnBrk="1" hangingPunct="1">
              <a:lnSpc>
                <a:spcPct val="80000"/>
              </a:lnSpc>
              <a:buFont typeface="Wingdings" charset="0"/>
              <a:buNone/>
            </a:pPr>
            <a:r>
              <a:rPr lang="en-US" sz="2200">
                <a:latin typeface="Arial" charset="0"/>
              </a:rPr>
              <a:t>Jumlah elemen di dalam </a:t>
            </a:r>
            <a:r>
              <a:rPr lang="en-US" sz="2200" i="1">
                <a:latin typeface="Arial" charset="0"/>
              </a:rPr>
              <a:t>A</a:t>
            </a:r>
            <a:r>
              <a:rPr lang="en-US" sz="2200">
                <a:latin typeface="Arial" charset="0"/>
              </a:rPr>
              <a:t> disebut kardinal dari himpunan </a:t>
            </a:r>
            <a:r>
              <a:rPr lang="en-US" sz="2200" i="1">
                <a:latin typeface="Arial" charset="0"/>
              </a:rPr>
              <a:t>A</a:t>
            </a:r>
            <a:r>
              <a:rPr lang="en-US" sz="2200">
                <a:latin typeface="Arial" charset="0"/>
              </a:rPr>
              <a:t>.</a:t>
            </a:r>
          </a:p>
          <a:p>
            <a:pPr marL="495300" indent="-495300" eaLnBrk="1" hangingPunct="1">
              <a:lnSpc>
                <a:spcPct val="80000"/>
              </a:lnSpc>
              <a:buFont typeface="Wingdings" charset="0"/>
              <a:buNone/>
            </a:pPr>
            <a:r>
              <a:rPr lang="en-US" sz="2200">
                <a:latin typeface="Arial" charset="0"/>
              </a:rPr>
              <a:t>Notasi: </a:t>
            </a:r>
            <a:r>
              <a:rPr lang="en-US" sz="2200" i="1">
                <a:latin typeface="Arial" charset="0"/>
              </a:rPr>
              <a:t>n</a:t>
            </a:r>
            <a:r>
              <a:rPr lang="en-US" sz="2200">
                <a:latin typeface="Arial" charset="0"/>
              </a:rPr>
              <a:t>(</a:t>
            </a:r>
            <a:r>
              <a:rPr lang="en-US" sz="2200" i="1">
                <a:latin typeface="Arial" charset="0"/>
              </a:rPr>
              <a:t>A</a:t>
            </a:r>
            <a:r>
              <a:rPr lang="en-US" sz="2200">
                <a:latin typeface="Arial" charset="0"/>
              </a:rPr>
              <a:t>) atau </a:t>
            </a:r>
            <a:r>
              <a:rPr lang="en-US" sz="2200">
                <a:latin typeface="Arial" charset="0"/>
                <a:sym typeface="Symbol" charset="0"/>
              </a:rPr>
              <a:t></a:t>
            </a:r>
            <a:r>
              <a:rPr lang="en-US" sz="2200" i="1">
                <a:latin typeface="Arial" charset="0"/>
              </a:rPr>
              <a:t>A</a:t>
            </a:r>
            <a:r>
              <a:rPr lang="en-US" sz="2200">
                <a:latin typeface="Arial" charset="0"/>
              </a:rPr>
              <a:t> </a:t>
            </a:r>
            <a:r>
              <a:rPr lang="en-US" sz="2200">
                <a:latin typeface="Arial" charset="0"/>
                <a:sym typeface="Symbol" charset="0"/>
              </a:rPr>
              <a:t></a:t>
            </a:r>
            <a:endParaRPr lang="en-US" sz="2200" b="1">
              <a:latin typeface="Arial" charset="0"/>
            </a:endParaRPr>
          </a:p>
          <a:p>
            <a:pPr marL="495300" indent="-495300" eaLnBrk="1" hangingPunct="1">
              <a:lnSpc>
                <a:spcPct val="80000"/>
              </a:lnSpc>
              <a:buFont typeface="Wingdings" charset="0"/>
              <a:buNone/>
            </a:pPr>
            <a:endParaRPr lang="en-US" sz="2200" b="1">
              <a:latin typeface="Arial" charset="0"/>
            </a:endParaRPr>
          </a:p>
          <a:p>
            <a:pPr marL="495300" indent="-495300" eaLnBrk="1" hangingPunct="1">
              <a:lnSpc>
                <a:spcPct val="80000"/>
              </a:lnSpc>
              <a:buFont typeface="Wingdings" charset="0"/>
              <a:buNone/>
            </a:pPr>
            <a:r>
              <a:rPr lang="en-US" sz="2200" b="1">
                <a:latin typeface="Arial" charset="0"/>
              </a:rPr>
              <a:t>Contoh </a:t>
            </a:r>
          </a:p>
          <a:p>
            <a:pPr marL="495300" indent="-495300" eaLnBrk="1" hangingPunct="1">
              <a:lnSpc>
                <a:spcPct val="80000"/>
              </a:lnSpc>
              <a:buFont typeface="Wingdings" charset="0"/>
              <a:buAutoNum type="romanLcParenBoth"/>
            </a:pPr>
            <a:r>
              <a:rPr lang="en-US" sz="2200" i="1">
                <a:latin typeface="Arial" charset="0"/>
              </a:rPr>
              <a:t>B</a:t>
            </a:r>
            <a:r>
              <a:rPr lang="en-US" sz="2200">
                <a:latin typeface="Arial" charset="0"/>
              </a:rPr>
              <a:t> = { </a:t>
            </a:r>
            <a:r>
              <a:rPr lang="en-US" sz="2200" i="1">
                <a:latin typeface="Arial" charset="0"/>
              </a:rPr>
              <a:t>x</a:t>
            </a:r>
            <a:r>
              <a:rPr lang="en-US" sz="2200">
                <a:latin typeface="Arial" charset="0"/>
              </a:rPr>
              <a:t> | </a:t>
            </a:r>
            <a:r>
              <a:rPr lang="en-US" sz="2200" i="1">
                <a:latin typeface="Arial" charset="0"/>
              </a:rPr>
              <a:t>x</a:t>
            </a:r>
            <a:r>
              <a:rPr lang="en-US" sz="2200">
                <a:latin typeface="Arial" charset="0"/>
              </a:rPr>
              <a:t> merupakan bilangan prima yang lebih kecil</a:t>
            </a:r>
          </a:p>
          <a:p>
            <a:pPr marL="495300" indent="-495300" eaLnBrk="1" hangingPunct="1">
              <a:lnSpc>
                <a:spcPct val="80000"/>
              </a:lnSpc>
              <a:buFont typeface="Wingdings" charset="0"/>
              <a:buNone/>
            </a:pPr>
            <a:r>
              <a:rPr lang="en-US" sz="2200">
                <a:latin typeface="Arial" charset="0"/>
              </a:rPr>
              <a:t>       dari 20 }, </a:t>
            </a:r>
          </a:p>
          <a:p>
            <a:pPr marL="495300" indent="-495300" eaLnBrk="1" hangingPunct="1">
              <a:lnSpc>
                <a:spcPct val="80000"/>
              </a:lnSpc>
              <a:buFont typeface="Wingdings" charset="0"/>
              <a:buNone/>
            </a:pPr>
            <a:r>
              <a:rPr lang="en-US" sz="2200">
                <a:latin typeface="Arial" charset="0"/>
              </a:rPr>
              <a:t>	atau </a:t>
            </a:r>
            <a:r>
              <a:rPr lang="en-US" sz="2200" i="1">
                <a:latin typeface="Arial" charset="0"/>
              </a:rPr>
              <a:t>B</a:t>
            </a:r>
            <a:r>
              <a:rPr lang="en-US" sz="2200">
                <a:latin typeface="Arial" charset="0"/>
              </a:rPr>
              <a:t> = {2, 3, 5, 7, 11, 13, 17, 19} maka </a:t>
            </a:r>
            <a:r>
              <a:rPr lang="en-US" sz="2200">
                <a:latin typeface="Arial" charset="0"/>
                <a:sym typeface="Symbol" charset="0"/>
              </a:rPr>
              <a:t></a:t>
            </a:r>
            <a:r>
              <a:rPr lang="en-US" sz="2200" i="1">
                <a:latin typeface="Arial" charset="0"/>
              </a:rPr>
              <a:t>B</a:t>
            </a:r>
            <a:r>
              <a:rPr lang="en-US" sz="2200">
                <a:latin typeface="Arial" charset="0"/>
                <a:sym typeface="Symbol" charset="0"/>
              </a:rPr>
              <a:t></a:t>
            </a:r>
            <a:r>
              <a:rPr lang="en-US" sz="2200">
                <a:latin typeface="Arial" charset="0"/>
              </a:rPr>
              <a:t> = 8 </a:t>
            </a:r>
          </a:p>
          <a:p>
            <a:pPr marL="495300" indent="-495300" eaLnBrk="1" hangingPunct="1">
              <a:lnSpc>
                <a:spcPct val="80000"/>
              </a:lnSpc>
              <a:buFont typeface="Wingdings" charset="0"/>
              <a:buNone/>
            </a:pPr>
            <a:endParaRPr lang="en-US" sz="2200">
              <a:latin typeface="Arial" charset="0"/>
            </a:endParaRPr>
          </a:p>
          <a:p>
            <a:pPr marL="495300" indent="-495300" eaLnBrk="1" hangingPunct="1">
              <a:lnSpc>
                <a:spcPct val="80000"/>
              </a:lnSpc>
              <a:buFont typeface="Wingdings" charset="0"/>
              <a:buAutoNum type="romanLcParenBoth" startAt="2"/>
            </a:pPr>
            <a:r>
              <a:rPr lang="en-US" sz="2200" i="1">
                <a:latin typeface="Arial" charset="0"/>
              </a:rPr>
              <a:t>T</a:t>
            </a:r>
            <a:r>
              <a:rPr lang="en-US" sz="2200">
                <a:latin typeface="Arial" charset="0"/>
              </a:rPr>
              <a:t> = {kucing, </a:t>
            </a:r>
            <a:r>
              <a:rPr lang="en-US" sz="2200" i="1">
                <a:latin typeface="Arial" charset="0"/>
              </a:rPr>
              <a:t>a</a:t>
            </a:r>
            <a:r>
              <a:rPr lang="en-US" sz="2200">
                <a:latin typeface="Arial" charset="0"/>
              </a:rPr>
              <a:t>, Amir, 10, paku}, maka </a:t>
            </a:r>
            <a:r>
              <a:rPr lang="en-US" sz="2200">
                <a:latin typeface="Arial" charset="0"/>
                <a:sym typeface="Symbol" charset="0"/>
              </a:rPr>
              <a:t></a:t>
            </a:r>
            <a:r>
              <a:rPr lang="en-US" sz="2200" i="1">
                <a:latin typeface="Arial" charset="0"/>
              </a:rPr>
              <a:t>T</a:t>
            </a:r>
            <a:r>
              <a:rPr lang="en-US" sz="2200">
                <a:latin typeface="Arial" charset="0"/>
                <a:sym typeface="Symbol" charset="0"/>
              </a:rPr>
              <a:t></a:t>
            </a:r>
            <a:r>
              <a:rPr lang="en-US" sz="2200">
                <a:latin typeface="Arial" charset="0"/>
              </a:rPr>
              <a:t> = 5</a:t>
            </a:r>
          </a:p>
          <a:p>
            <a:pPr marL="495300" indent="-495300" eaLnBrk="1" hangingPunct="1">
              <a:lnSpc>
                <a:spcPct val="80000"/>
              </a:lnSpc>
              <a:buFont typeface="Wingdings" charset="0"/>
              <a:buAutoNum type="romanLcParenBoth" startAt="2"/>
            </a:pPr>
            <a:endParaRPr lang="en-US" sz="2200" i="1">
              <a:latin typeface="Arial" charset="0"/>
            </a:endParaRPr>
          </a:p>
          <a:p>
            <a:pPr marL="495300" indent="-495300" eaLnBrk="1" hangingPunct="1">
              <a:lnSpc>
                <a:spcPct val="80000"/>
              </a:lnSpc>
              <a:buFont typeface="Wingdings" charset="0"/>
              <a:buAutoNum type="romanLcParenBoth" startAt="2"/>
            </a:pPr>
            <a:r>
              <a:rPr lang="en-US" sz="2200" i="1">
                <a:latin typeface="Arial" charset="0"/>
              </a:rPr>
              <a:t>A</a:t>
            </a:r>
            <a:r>
              <a:rPr lang="en-US" sz="2200">
                <a:latin typeface="Arial" charset="0"/>
              </a:rPr>
              <a:t> = {</a:t>
            </a:r>
            <a:r>
              <a:rPr lang="en-US" sz="2200" i="1">
                <a:latin typeface="Arial" charset="0"/>
              </a:rPr>
              <a:t>a</a:t>
            </a:r>
            <a:r>
              <a:rPr lang="en-US" sz="2200">
                <a:latin typeface="Arial" charset="0"/>
              </a:rPr>
              <a:t>, {</a:t>
            </a:r>
            <a:r>
              <a:rPr lang="en-US" sz="2200" i="1">
                <a:latin typeface="Arial" charset="0"/>
              </a:rPr>
              <a:t>a</a:t>
            </a:r>
            <a:r>
              <a:rPr lang="en-US" sz="2200">
                <a:latin typeface="Arial" charset="0"/>
              </a:rPr>
              <a:t>}, {{</a:t>
            </a:r>
            <a:r>
              <a:rPr lang="en-US" sz="2200" i="1">
                <a:latin typeface="Arial" charset="0"/>
              </a:rPr>
              <a:t>a</a:t>
            </a:r>
            <a:r>
              <a:rPr lang="en-US" sz="2200">
                <a:latin typeface="Arial" charset="0"/>
              </a:rPr>
              <a:t>}} }, maka </a:t>
            </a:r>
            <a:r>
              <a:rPr lang="en-US" sz="2200">
                <a:latin typeface="Arial" charset="0"/>
                <a:sym typeface="Symbol" charset="0"/>
              </a:rPr>
              <a:t></a:t>
            </a:r>
            <a:r>
              <a:rPr lang="en-US" sz="2200" i="1">
                <a:latin typeface="Arial" charset="0"/>
              </a:rPr>
              <a:t>A</a:t>
            </a:r>
            <a:r>
              <a:rPr lang="en-US" sz="2200">
                <a:latin typeface="Arial" charset="0"/>
                <a:sym typeface="Symbol" charset="0"/>
              </a:rPr>
              <a:t></a:t>
            </a:r>
            <a:r>
              <a:rPr lang="en-US" sz="2200">
                <a:latin typeface="Arial" charset="0"/>
              </a:rPr>
              <a:t> = 3	</a:t>
            </a:r>
          </a:p>
          <a:p>
            <a:pPr marL="495300" indent="-495300" eaLnBrk="1" hangingPunct="1">
              <a:lnSpc>
                <a:spcPct val="80000"/>
              </a:lnSpc>
              <a:buFont typeface="Wingdings" charset="0"/>
              <a:buNone/>
            </a:pPr>
            <a:r>
              <a:rPr lang="en-US" sz="2200">
                <a:latin typeface="Arial" charset="0"/>
              </a:rPr>
              <a:t>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b="1">
                <a:latin typeface="Arial" charset="0"/>
              </a:rPr>
              <a:t>Himpunan Kosong</a:t>
            </a:r>
          </a:p>
        </p:txBody>
      </p:sp>
      <p:sp>
        <p:nvSpPr>
          <p:cNvPr id="33795" name="Rectangle 3"/>
          <p:cNvSpPr>
            <a:spLocks noGrp="1" noChangeArrowheads="1"/>
          </p:cNvSpPr>
          <p:nvPr>
            <p:ph type="body" idx="1"/>
          </p:nvPr>
        </p:nvSpPr>
        <p:spPr/>
        <p:txBody>
          <a:bodyPr/>
          <a:lstStyle/>
          <a:p>
            <a:pPr eaLnBrk="1" hangingPunct="1">
              <a:lnSpc>
                <a:spcPct val="80000"/>
              </a:lnSpc>
              <a:buFont typeface="Wingdings" charset="0"/>
              <a:buNone/>
            </a:pPr>
            <a:r>
              <a:rPr lang="en-US" sz="2200" dirty="0" err="1">
                <a:latin typeface="Arial" charset="0"/>
              </a:rPr>
              <a:t>Himpunan</a:t>
            </a:r>
            <a:r>
              <a:rPr lang="en-US" sz="2200" dirty="0">
                <a:latin typeface="Arial" charset="0"/>
              </a:rPr>
              <a:t> </a:t>
            </a:r>
            <a:r>
              <a:rPr lang="en-US" sz="2200" dirty="0" err="1">
                <a:latin typeface="Arial" charset="0"/>
              </a:rPr>
              <a:t>dengan</a:t>
            </a:r>
            <a:r>
              <a:rPr lang="en-US" sz="2200" dirty="0">
                <a:latin typeface="Arial" charset="0"/>
              </a:rPr>
              <a:t> </a:t>
            </a:r>
            <a:r>
              <a:rPr lang="en-US" sz="2200" dirty="0" err="1">
                <a:latin typeface="Arial" charset="0"/>
              </a:rPr>
              <a:t>kardinal</a:t>
            </a:r>
            <a:r>
              <a:rPr lang="en-US" sz="2200" dirty="0">
                <a:latin typeface="Arial" charset="0"/>
              </a:rPr>
              <a:t> = 0 </a:t>
            </a:r>
            <a:r>
              <a:rPr lang="en-US" sz="2200" dirty="0" err="1">
                <a:latin typeface="Arial" charset="0"/>
              </a:rPr>
              <a:t>disebut</a:t>
            </a:r>
            <a:r>
              <a:rPr lang="en-US" sz="2200" dirty="0">
                <a:latin typeface="Arial" charset="0"/>
              </a:rPr>
              <a:t> </a:t>
            </a:r>
            <a:r>
              <a:rPr lang="en-US" sz="2200" dirty="0" err="1">
                <a:latin typeface="Arial" charset="0"/>
              </a:rPr>
              <a:t>himpunan</a:t>
            </a:r>
            <a:r>
              <a:rPr lang="en-US" sz="2200" dirty="0">
                <a:latin typeface="Arial" charset="0"/>
              </a:rPr>
              <a:t> </a:t>
            </a:r>
            <a:r>
              <a:rPr lang="en-US" sz="2200" dirty="0" err="1">
                <a:latin typeface="Arial" charset="0"/>
              </a:rPr>
              <a:t>kosong</a:t>
            </a:r>
            <a:r>
              <a:rPr lang="en-US" sz="2200" dirty="0">
                <a:latin typeface="Arial" charset="0"/>
              </a:rPr>
              <a:t> (</a:t>
            </a:r>
            <a:r>
              <a:rPr lang="en-US" sz="2200" i="1" dirty="0">
                <a:latin typeface="Arial" charset="0"/>
              </a:rPr>
              <a:t>null set</a:t>
            </a:r>
            <a:r>
              <a:rPr lang="en-US" sz="2200" dirty="0">
                <a:latin typeface="Arial" charset="0"/>
              </a:rPr>
              <a:t>).</a:t>
            </a:r>
          </a:p>
          <a:p>
            <a:pPr eaLnBrk="1" hangingPunct="1">
              <a:lnSpc>
                <a:spcPct val="80000"/>
              </a:lnSpc>
              <a:buFont typeface="Wingdings" charset="0"/>
              <a:buNone/>
            </a:pPr>
            <a:endParaRPr lang="en-US" sz="2200" dirty="0">
              <a:latin typeface="Arial" charset="0"/>
            </a:endParaRPr>
          </a:p>
          <a:p>
            <a:pPr eaLnBrk="1" hangingPunct="1">
              <a:lnSpc>
                <a:spcPct val="80000"/>
              </a:lnSpc>
              <a:buFont typeface="Wingdings" charset="0"/>
              <a:buNone/>
            </a:pPr>
            <a:r>
              <a:rPr lang="en-US" sz="2200" dirty="0" err="1">
                <a:latin typeface="Arial" charset="0"/>
              </a:rPr>
              <a:t>Notasi</a:t>
            </a:r>
            <a:r>
              <a:rPr lang="en-US" sz="2200" dirty="0">
                <a:latin typeface="Arial" charset="0"/>
              </a:rPr>
              <a:t> : </a:t>
            </a:r>
            <a:r>
              <a:rPr lang="en-US" sz="2200" dirty="0">
                <a:latin typeface="Arial" charset="0"/>
                <a:sym typeface="Symbol" charset="0"/>
              </a:rPr>
              <a:t></a:t>
            </a:r>
            <a:r>
              <a:rPr lang="en-US" sz="2200" dirty="0">
                <a:latin typeface="Arial" charset="0"/>
              </a:rPr>
              <a:t> </a:t>
            </a:r>
            <a:r>
              <a:rPr lang="en-US" sz="2200" dirty="0" err="1">
                <a:latin typeface="Arial" charset="0"/>
              </a:rPr>
              <a:t>atau</a:t>
            </a:r>
            <a:r>
              <a:rPr lang="en-US" sz="2200" dirty="0">
                <a:latin typeface="Arial" charset="0"/>
              </a:rPr>
              <a:t> {}</a:t>
            </a:r>
          </a:p>
          <a:p>
            <a:pPr eaLnBrk="1" hangingPunct="1">
              <a:lnSpc>
                <a:spcPct val="80000"/>
              </a:lnSpc>
              <a:buFont typeface="Wingdings" charset="0"/>
              <a:buNone/>
            </a:pPr>
            <a:endParaRPr lang="en-US" sz="2200" b="1" dirty="0">
              <a:latin typeface="Arial" charset="0"/>
            </a:endParaRPr>
          </a:p>
          <a:p>
            <a:pPr eaLnBrk="1" hangingPunct="1">
              <a:lnSpc>
                <a:spcPct val="80000"/>
              </a:lnSpc>
              <a:buFont typeface="Wingdings" charset="0"/>
              <a:buNone/>
            </a:pPr>
            <a:r>
              <a:rPr lang="en-US" sz="2200" b="1" dirty="0" err="1">
                <a:latin typeface="Arial" charset="0"/>
              </a:rPr>
              <a:t>Contoh</a:t>
            </a:r>
            <a:r>
              <a:rPr lang="en-US" sz="2200" b="1" dirty="0">
                <a:latin typeface="Arial" charset="0"/>
              </a:rPr>
              <a:t> </a:t>
            </a:r>
          </a:p>
          <a:p>
            <a:pPr eaLnBrk="1" hangingPunct="1">
              <a:lnSpc>
                <a:spcPct val="80000"/>
              </a:lnSpc>
              <a:buFont typeface="Wingdings" charset="0"/>
              <a:buNone/>
            </a:pPr>
            <a:r>
              <a:rPr lang="en-US" sz="2200" dirty="0">
                <a:latin typeface="Arial" charset="0"/>
              </a:rPr>
              <a:t>(</a:t>
            </a:r>
            <a:r>
              <a:rPr lang="en-US" sz="2200" dirty="0" err="1">
                <a:latin typeface="Arial" charset="0"/>
              </a:rPr>
              <a:t>i</a:t>
            </a:r>
            <a:r>
              <a:rPr lang="en-US" sz="2200" dirty="0">
                <a:latin typeface="Arial" charset="0"/>
              </a:rPr>
              <a:t>)   </a:t>
            </a:r>
            <a:r>
              <a:rPr lang="en-US" sz="2200" i="1" dirty="0">
                <a:latin typeface="Arial" charset="0"/>
              </a:rPr>
              <a:t>E</a:t>
            </a:r>
            <a:r>
              <a:rPr lang="en-US" sz="2200" dirty="0">
                <a:latin typeface="Arial" charset="0"/>
              </a:rPr>
              <a:t> = { </a:t>
            </a:r>
            <a:r>
              <a:rPr lang="en-US" sz="2200" i="1" dirty="0">
                <a:latin typeface="Arial" charset="0"/>
              </a:rPr>
              <a:t>x</a:t>
            </a:r>
            <a:r>
              <a:rPr lang="en-US" sz="2200" dirty="0">
                <a:latin typeface="Arial" charset="0"/>
              </a:rPr>
              <a:t> | </a:t>
            </a:r>
            <a:r>
              <a:rPr lang="en-US" sz="2200" i="1" dirty="0">
                <a:latin typeface="Arial" charset="0"/>
              </a:rPr>
              <a:t>x</a:t>
            </a:r>
            <a:r>
              <a:rPr lang="en-US" sz="2200" dirty="0">
                <a:latin typeface="Arial" charset="0"/>
              </a:rPr>
              <a:t> &lt; </a:t>
            </a:r>
            <a:r>
              <a:rPr lang="en-US" sz="2200" i="1" dirty="0">
                <a:latin typeface="Arial" charset="0"/>
              </a:rPr>
              <a:t>x</a:t>
            </a:r>
            <a:r>
              <a:rPr lang="en-US" sz="2200" dirty="0">
                <a:latin typeface="Arial" charset="0"/>
              </a:rPr>
              <a:t> }, </a:t>
            </a:r>
            <a:r>
              <a:rPr lang="en-US" sz="2200" dirty="0" err="1">
                <a:latin typeface="Arial" charset="0"/>
              </a:rPr>
              <a:t>maka</a:t>
            </a:r>
            <a:r>
              <a:rPr lang="en-US" sz="2200" dirty="0">
                <a:latin typeface="Arial" charset="0"/>
              </a:rPr>
              <a:t> </a:t>
            </a:r>
            <a:r>
              <a:rPr lang="en-US" sz="2200" i="1" dirty="0">
                <a:latin typeface="Arial" charset="0"/>
              </a:rPr>
              <a:t>n</a:t>
            </a:r>
            <a:r>
              <a:rPr lang="en-US" sz="2200" dirty="0">
                <a:latin typeface="Arial" charset="0"/>
              </a:rPr>
              <a:t>(</a:t>
            </a:r>
            <a:r>
              <a:rPr lang="en-US" sz="2200" i="1" dirty="0">
                <a:latin typeface="Arial" charset="0"/>
              </a:rPr>
              <a:t>E</a:t>
            </a:r>
            <a:r>
              <a:rPr lang="en-US" sz="2200" dirty="0">
                <a:latin typeface="Arial" charset="0"/>
              </a:rPr>
              <a:t>) = 0</a:t>
            </a:r>
          </a:p>
          <a:p>
            <a:pPr eaLnBrk="1" hangingPunct="1">
              <a:lnSpc>
                <a:spcPct val="80000"/>
              </a:lnSpc>
              <a:buFont typeface="Wingdings" charset="0"/>
              <a:buNone/>
            </a:pPr>
            <a:endParaRPr lang="en-US" sz="2200" dirty="0">
              <a:latin typeface="Arial" charset="0"/>
            </a:endParaRPr>
          </a:p>
          <a:p>
            <a:pPr eaLnBrk="1" hangingPunct="1">
              <a:lnSpc>
                <a:spcPct val="80000"/>
              </a:lnSpc>
              <a:buFont typeface="Wingdings" charset="0"/>
              <a:buNone/>
            </a:pPr>
            <a:r>
              <a:rPr lang="en-US" sz="2200" dirty="0">
                <a:latin typeface="Arial" charset="0"/>
              </a:rPr>
              <a:t>(ii)  </a:t>
            </a:r>
            <a:r>
              <a:rPr lang="en-US" sz="2200" i="1" dirty="0">
                <a:latin typeface="Arial" charset="0"/>
              </a:rPr>
              <a:t>P</a:t>
            </a:r>
            <a:r>
              <a:rPr lang="en-US" sz="2200" dirty="0">
                <a:latin typeface="Arial" charset="0"/>
              </a:rPr>
              <a:t> = { orang Indonesia yang </a:t>
            </a:r>
            <a:r>
              <a:rPr lang="en-US" sz="2200" dirty="0" err="1">
                <a:latin typeface="Arial" charset="0"/>
              </a:rPr>
              <a:t>pernah</a:t>
            </a:r>
            <a:r>
              <a:rPr lang="en-US" sz="2200" dirty="0">
                <a:latin typeface="Arial" charset="0"/>
              </a:rPr>
              <a:t> </a:t>
            </a:r>
            <a:r>
              <a:rPr lang="en-US" sz="2200" dirty="0" err="1">
                <a:latin typeface="Arial" charset="0"/>
              </a:rPr>
              <a:t>ke</a:t>
            </a:r>
            <a:r>
              <a:rPr lang="en-US" sz="2200" dirty="0">
                <a:latin typeface="Arial" charset="0"/>
              </a:rPr>
              <a:t> </a:t>
            </a:r>
            <a:r>
              <a:rPr lang="en-US" sz="2200" dirty="0" err="1">
                <a:latin typeface="Arial" charset="0"/>
              </a:rPr>
              <a:t>bulan</a:t>
            </a:r>
            <a:r>
              <a:rPr lang="en-US" sz="2200" dirty="0">
                <a:latin typeface="Arial" charset="0"/>
              </a:rPr>
              <a:t> }, </a:t>
            </a:r>
            <a:r>
              <a:rPr lang="en-US" sz="2200" dirty="0" err="1">
                <a:latin typeface="Arial" charset="0"/>
              </a:rPr>
              <a:t>maka</a:t>
            </a:r>
            <a:r>
              <a:rPr lang="en-US" sz="2200" dirty="0">
                <a:latin typeface="Arial" charset="0"/>
              </a:rPr>
              <a:t> </a:t>
            </a:r>
            <a:r>
              <a:rPr lang="en-US" sz="2200" i="1" dirty="0">
                <a:latin typeface="Arial" charset="0"/>
              </a:rPr>
              <a:t>n</a:t>
            </a:r>
            <a:r>
              <a:rPr lang="en-US" sz="2200" dirty="0">
                <a:latin typeface="Arial" charset="0"/>
              </a:rPr>
              <a:t>(</a:t>
            </a:r>
            <a:r>
              <a:rPr lang="en-US" sz="2200" i="1" dirty="0">
                <a:latin typeface="Arial" charset="0"/>
              </a:rPr>
              <a:t>P</a:t>
            </a:r>
            <a:r>
              <a:rPr lang="en-US" sz="2200" dirty="0">
                <a:latin typeface="Arial" charset="0"/>
              </a:rPr>
              <a:t>) = 0</a:t>
            </a:r>
          </a:p>
          <a:p>
            <a:pPr eaLnBrk="1" hangingPunct="1">
              <a:lnSpc>
                <a:spcPct val="80000"/>
              </a:lnSpc>
              <a:buFont typeface="Wingdings" charset="0"/>
              <a:buNone/>
            </a:pPr>
            <a:endParaRPr lang="en-US" sz="2200" dirty="0">
              <a:latin typeface="Arial" charset="0"/>
            </a:endParaRPr>
          </a:p>
          <a:p>
            <a:pPr eaLnBrk="1" hangingPunct="1">
              <a:lnSpc>
                <a:spcPct val="80000"/>
              </a:lnSpc>
              <a:buFont typeface="Wingdings" charset="0"/>
              <a:buNone/>
            </a:pPr>
            <a:r>
              <a:rPr lang="en-US" sz="2200" dirty="0">
                <a:latin typeface="Arial" charset="0"/>
              </a:rPr>
              <a:t>(iii) </a:t>
            </a:r>
            <a:r>
              <a:rPr lang="en-US" sz="2200" i="1" dirty="0">
                <a:latin typeface="Arial" charset="0"/>
              </a:rPr>
              <a:t>A</a:t>
            </a:r>
            <a:r>
              <a:rPr lang="en-US" sz="2200" dirty="0">
                <a:latin typeface="Arial" charset="0"/>
              </a:rPr>
              <a:t> ={</a:t>
            </a:r>
            <a:r>
              <a:rPr lang="en-US" sz="2200" i="1" dirty="0">
                <a:latin typeface="Arial" charset="0"/>
              </a:rPr>
              <a:t>x</a:t>
            </a:r>
            <a:r>
              <a:rPr lang="en-US" sz="2200" dirty="0">
                <a:latin typeface="Arial" charset="0"/>
              </a:rPr>
              <a:t> | </a:t>
            </a:r>
            <a:r>
              <a:rPr lang="en-US" sz="2200" i="1" dirty="0">
                <a:latin typeface="Arial" charset="0"/>
              </a:rPr>
              <a:t>x</a:t>
            </a:r>
            <a:r>
              <a:rPr lang="en-US" sz="2200" dirty="0">
                <a:latin typeface="Arial" charset="0"/>
              </a:rPr>
              <a:t> </a:t>
            </a:r>
            <a:r>
              <a:rPr lang="en-US" sz="2200" dirty="0" err="1">
                <a:latin typeface="Arial" charset="0"/>
              </a:rPr>
              <a:t>adalah</a:t>
            </a:r>
            <a:r>
              <a:rPr lang="en-US" sz="2200" dirty="0">
                <a:latin typeface="Arial" charset="0"/>
              </a:rPr>
              <a:t> </a:t>
            </a:r>
            <a:r>
              <a:rPr lang="en-US" sz="2200" dirty="0" err="1" smtClean="0">
                <a:latin typeface="Arial" charset="0"/>
              </a:rPr>
              <a:t>bilangan</a:t>
            </a:r>
            <a:r>
              <a:rPr lang="en-US" sz="2200" dirty="0" smtClean="0">
                <a:latin typeface="Arial" charset="0"/>
              </a:rPr>
              <a:t> </a:t>
            </a:r>
            <a:r>
              <a:rPr lang="en-US" sz="2200" dirty="0" err="1" smtClean="0">
                <a:latin typeface="Arial" charset="0"/>
              </a:rPr>
              <a:t>bulat</a:t>
            </a:r>
            <a:r>
              <a:rPr lang="en-US" sz="2200" dirty="0" smtClean="0">
                <a:latin typeface="Arial" charset="0"/>
              </a:rPr>
              <a:t> </a:t>
            </a:r>
            <a:r>
              <a:rPr lang="en-US" sz="2200" dirty="0" err="1" smtClean="0">
                <a:latin typeface="Arial" charset="0"/>
              </a:rPr>
              <a:t>akar</a:t>
            </a:r>
            <a:r>
              <a:rPr lang="en-US" sz="2200" dirty="0" smtClean="0">
                <a:latin typeface="Arial" charset="0"/>
              </a:rPr>
              <a:t> </a:t>
            </a:r>
            <a:r>
              <a:rPr lang="en-US" sz="2200" dirty="0" err="1">
                <a:latin typeface="Arial" charset="0"/>
              </a:rPr>
              <a:t>persamaan</a:t>
            </a:r>
            <a:r>
              <a:rPr lang="en-US" sz="2200" dirty="0">
                <a:latin typeface="Arial" charset="0"/>
              </a:rPr>
              <a:t> </a:t>
            </a:r>
            <a:r>
              <a:rPr lang="en-US" sz="2200" dirty="0" err="1">
                <a:latin typeface="Arial" charset="0"/>
              </a:rPr>
              <a:t>kuadrat</a:t>
            </a:r>
            <a:r>
              <a:rPr lang="en-US" sz="2200" dirty="0">
                <a:latin typeface="Arial" charset="0"/>
              </a:rPr>
              <a:t> </a:t>
            </a:r>
            <a:r>
              <a:rPr lang="en-US" sz="2200" i="1" dirty="0">
                <a:latin typeface="Arial" charset="0"/>
              </a:rPr>
              <a:t>x</a:t>
            </a:r>
            <a:r>
              <a:rPr lang="en-US" sz="2200" baseline="30000" dirty="0">
                <a:latin typeface="Arial" charset="0"/>
              </a:rPr>
              <a:t>2</a:t>
            </a:r>
            <a:r>
              <a:rPr lang="en-US" sz="2200" dirty="0">
                <a:latin typeface="Arial" charset="0"/>
              </a:rPr>
              <a:t> + 1 = 0 }, </a:t>
            </a:r>
            <a:r>
              <a:rPr lang="en-US" sz="2200" i="1" dirty="0">
                <a:latin typeface="Arial" charset="0"/>
              </a:rPr>
              <a:t>n</a:t>
            </a:r>
            <a:r>
              <a:rPr lang="en-US" sz="2200" dirty="0">
                <a:latin typeface="Arial" charset="0"/>
              </a:rPr>
              <a:t>(</a:t>
            </a:r>
            <a:r>
              <a:rPr lang="en-US" sz="2200" i="1" dirty="0">
                <a:latin typeface="Arial" charset="0"/>
              </a:rPr>
              <a:t>A</a:t>
            </a:r>
            <a:r>
              <a:rPr lang="en-US" sz="2200" dirty="0">
                <a:latin typeface="Arial" charset="0"/>
              </a:rPr>
              <a:t>)=0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b="1">
                <a:latin typeface="Arial" charset="0"/>
              </a:rPr>
              <a:t>Himpunan Kosong</a:t>
            </a:r>
          </a:p>
        </p:txBody>
      </p:sp>
      <p:sp>
        <p:nvSpPr>
          <p:cNvPr id="34819" name="Rectangle 3"/>
          <p:cNvSpPr>
            <a:spLocks noGrp="1" noChangeArrowheads="1"/>
          </p:cNvSpPr>
          <p:nvPr>
            <p:ph type="body" idx="1"/>
          </p:nvPr>
        </p:nvSpPr>
        <p:spPr/>
        <p:txBody>
          <a:bodyPr/>
          <a:lstStyle/>
          <a:p>
            <a:pPr eaLnBrk="1" hangingPunct="1"/>
            <a:r>
              <a:rPr lang="en-US">
                <a:latin typeface="Arial" charset="0"/>
              </a:rPr>
              <a:t>himpunan {{ }} dapat juga ditulis sebagai {</a:t>
            </a:r>
            <a:r>
              <a:rPr lang="en-US">
                <a:latin typeface="Arial" charset="0"/>
                <a:sym typeface="Symbol" charset="0"/>
              </a:rPr>
              <a:t></a:t>
            </a:r>
            <a:r>
              <a:rPr lang="en-US">
                <a:latin typeface="Arial" charset="0"/>
              </a:rPr>
              <a:t>}</a:t>
            </a:r>
          </a:p>
          <a:p>
            <a:pPr eaLnBrk="1" hangingPunct="1"/>
            <a:r>
              <a:rPr lang="en-US">
                <a:latin typeface="Arial" charset="0"/>
              </a:rPr>
              <a:t>himpunan {{ }, {{ }}} dapat juga ditulis sebagai {</a:t>
            </a:r>
            <a:r>
              <a:rPr lang="en-US">
                <a:latin typeface="Arial" charset="0"/>
                <a:sym typeface="Symbol" charset="0"/>
              </a:rPr>
              <a:t></a:t>
            </a:r>
            <a:r>
              <a:rPr lang="en-US">
                <a:latin typeface="Arial" charset="0"/>
              </a:rPr>
              <a:t>, {</a:t>
            </a:r>
            <a:r>
              <a:rPr lang="en-US">
                <a:latin typeface="Arial" charset="0"/>
                <a:sym typeface="Symbol" charset="0"/>
              </a:rPr>
              <a:t></a:t>
            </a:r>
            <a:r>
              <a:rPr lang="en-US">
                <a:latin typeface="Arial" charset="0"/>
              </a:rPr>
              <a:t>}}</a:t>
            </a:r>
          </a:p>
          <a:p>
            <a:pPr eaLnBrk="1" hangingPunct="1"/>
            <a:r>
              <a:rPr lang="en-US">
                <a:latin typeface="Arial" charset="0"/>
              </a:rPr>
              <a:t>{</a:t>
            </a:r>
            <a:r>
              <a:rPr lang="en-US">
                <a:latin typeface="Arial" charset="0"/>
                <a:sym typeface="Symbol" charset="0"/>
              </a:rPr>
              <a:t></a:t>
            </a:r>
            <a:r>
              <a:rPr lang="en-US">
                <a:latin typeface="Arial" charset="0"/>
              </a:rPr>
              <a:t>} bukan himpunan kosong karena ia memuat satu elemen yaitu himpunan kosong.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p:txBody>
          <a:bodyPr/>
          <a:lstStyle/>
          <a:p>
            <a:pPr eaLnBrk="1" hangingPunct="1"/>
            <a:r>
              <a:rPr lang="en-US" b="1">
                <a:latin typeface="Arial" charset="0"/>
              </a:rPr>
              <a:t>Himpunan Bagian (</a:t>
            </a:r>
            <a:r>
              <a:rPr lang="en-US" b="1" i="1">
                <a:latin typeface="Arial" charset="0"/>
              </a:rPr>
              <a:t>Subset</a:t>
            </a:r>
            <a:r>
              <a:rPr lang="en-US" b="1">
                <a:latin typeface="Arial" charset="0"/>
              </a:rPr>
              <a:t>)</a:t>
            </a:r>
          </a:p>
        </p:txBody>
      </p:sp>
      <p:sp>
        <p:nvSpPr>
          <p:cNvPr id="2052" name="Rectangle 3"/>
          <p:cNvSpPr>
            <a:spLocks noGrp="1" noChangeArrowheads="1"/>
          </p:cNvSpPr>
          <p:nvPr>
            <p:ph type="body" idx="1"/>
          </p:nvPr>
        </p:nvSpPr>
        <p:spPr/>
        <p:txBody>
          <a:bodyPr/>
          <a:lstStyle/>
          <a:p>
            <a:pPr eaLnBrk="1" hangingPunct="1">
              <a:buFont typeface="Wingdings" charset="0"/>
              <a:buNone/>
            </a:pPr>
            <a:r>
              <a:rPr lang="en-US">
                <a:latin typeface="Arial" charset="0"/>
              </a:rPr>
              <a:t>   Himpunan </a:t>
            </a:r>
            <a:r>
              <a:rPr lang="en-US" i="1">
                <a:latin typeface="Arial" charset="0"/>
              </a:rPr>
              <a:t>A</a:t>
            </a:r>
            <a:r>
              <a:rPr lang="en-US">
                <a:latin typeface="Arial" charset="0"/>
              </a:rPr>
              <a:t> dikatakan himpunan bagian dari himpunan </a:t>
            </a:r>
            <a:r>
              <a:rPr lang="en-US" i="1">
                <a:latin typeface="Arial" charset="0"/>
              </a:rPr>
              <a:t>B</a:t>
            </a:r>
            <a:r>
              <a:rPr lang="en-US">
                <a:latin typeface="Arial" charset="0"/>
              </a:rPr>
              <a:t> jika dan hanya jika setiap elemen </a:t>
            </a:r>
            <a:r>
              <a:rPr lang="en-US" i="1">
                <a:latin typeface="Arial" charset="0"/>
              </a:rPr>
              <a:t>A</a:t>
            </a:r>
            <a:r>
              <a:rPr lang="en-US">
                <a:latin typeface="Arial" charset="0"/>
              </a:rPr>
              <a:t> merupakan elemen dari </a:t>
            </a:r>
            <a:r>
              <a:rPr lang="en-US" i="1">
                <a:latin typeface="Arial" charset="0"/>
              </a:rPr>
              <a:t>B</a:t>
            </a:r>
            <a:r>
              <a:rPr lang="en-US">
                <a:latin typeface="Arial" charset="0"/>
              </a:rPr>
              <a:t>. </a:t>
            </a:r>
          </a:p>
          <a:p>
            <a:pPr eaLnBrk="1" hangingPunct="1">
              <a:buFont typeface="Wingdings" charset="0"/>
              <a:buNone/>
            </a:pPr>
            <a:r>
              <a:rPr lang="en-US">
                <a:latin typeface="Arial" charset="0"/>
              </a:rPr>
              <a:t>   Dalam hal ini, </a:t>
            </a:r>
            <a:r>
              <a:rPr lang="en-US" i="1">
                <a:latin typeface="Arial" charset="0"/>
              </a:rPr>
              <a:t>B</a:t>
            </a:r>
            <a:r>
              <a:rPr lang="en-US">
                <a:latin typeface="Arial" charset="0"/>
              </a:rPr>
              <a:t> dikatakan </a:t>
            </a:r>
            <a:r>
              <a:rPr lang="en-US" i="1">
                <a:latin typeface="Arial" charset="0"/>
              </a:rPr>
              <a:t>superset</a:t>
            </a:r>
            <a:r>
              <a:rPr lang="en-US">
                <a:latin typeface="Arial" charset="0"/>
              </a:rPr>
              <a:t> dari </a:t>
            </a:r>
            <a:r>
              <a:rPr lang="en-US" i="1">
                <a:latin typeface="Arial" charset="0"/>
              </a:rPr>
              <a:t>A</a:t>
            </a:r>
            <a:r>
              <a:rPr lang="en-US">
                <a:latin typeface="Arial" charset="0"/>
              </a:rPr>
              <a:t>.</a:t>
            </a:r>
          </a:p>
          <a:p>
            <a:pPr eaLnBrk="1" hangingPunct="1">
              <a:buFont typeface="Wingdings" charset="0"/>
              <a:buNone/>
            </a:pPr>
            <a:r>
              <a:rPr lang="en-US">
                <a:latin typeface="Arial" charset="0"/>
              </a:rPr>
              <a:t>   Notasi: </a:t>
            </a:r>
            <a:r>
              <a:rPr lang="en-US" i="1">
                <a:latin typeface="Arial" charset="0"/>
              </a:rPr>
              <a:t>A</a:t>
            </a:r>
            <a:r>
              <a:rPr lang="en-US">
                <a:latin typeface="Arial" charset="0"/>
              </a:rPr>
              <a:t>  </a:t>
            </a:r>
            <a:r>
              <a:rPr lang="en-US">
                <a:latin typeface="Arial" charset="0"/>
                <a:sym typeface="Symbol" charset="0"/>
              </a:rPr>
              <a:t></a:t>
            </a:r>
            <a:r>
              <a:rPr lang="en-US">
                <a:latin typeface="Arial" charset="0"/>
              </a:rPr>
              <a:t> </a:t>
            </a:r>
            <a:r>
              <a:rPr lang="en-US" i="1">
                <a:latin typeface="Arial" charset="0"/>
              </a:rPr>
              <a:t>B</a:t>
            </a:r>
            <a:endParaRPr lang="en-US">
              <a:latin typeface="Arial" charset="0"/>
            </a:endParaRPr>
          </a:p>
          <a:p>
            <a:pPr eaLnBrk="1" hangingPunct="1">
              <a:buFont typeface="Wingdings" charset="0"/>
              <a:buNone/>
            </a:pPr>
            <a:r>
              <a:rPr lang="en-US">
                <a:latin typeface="Arial" charset="0"/>
              </a:rPr>
              <a:t>Diagram Venn:</a:t>
            </a:r>
          </a:p>
        </p:txBody>
      </p:sp>
      <p:sp>
        <p:nvSpPr>
          <p:cNvPr id="2053"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graphicFrame>
        <p:nvGraphicFramePr>
          <p:cNvPr id="2050" name="Object 5"/>
          <p:cNvGraphicFramePr>
            <a:graphicFrameLocks noChangeAspect="1"/>
          </p:cNvGraphicFramePr>
          <p:nvPr/>
        </p:nvGraphicFramePr>
        <p:xfrm>
          <a:off x="4572000" y="4365625"/>
          <a:ext cx="2952750" cy="1931988"/>
        </p:xfrm>
        <a:graphic>
          <a:graphicData uri="http://schemas.openxmlformats.org/presentationml/2006/ole">
            <mc:AlternateContent xmlns:mc="http://schemas.openxmlformats.org/markup-compatibility/2006">
              <mc:Choice xmlns:v="urn:schemas-microsoft-com:vml" Requires="v">
                <p:oleObj spid="_x0000_s2061" name="Visio" r:id="rId3" imgW="2139696" imgH="1395984" progId="Visio.Drawing.6">
                  <p:embed/>
                </p:oleObj>
              </mc:Choice>
              <mc:Fallback>
                <p:oleObj name="Visio" r:id="rId3" imgW="2139696" imgH="1395984" progId="Visio.Drawing.6">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0" y="4365625"/>
                        <a:ext cx="2952750" cy="19319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b="1">
                <a:latin typeface="Arial" charset="0"/>
              </a:rPr>
              <a:t>Himpunan Bagian (</a:t>
            </a:r>
            <a:r>
              <a:rPr lang="en-US" b="1" i="1">
                <a:latin typeface="Arial" charset="0"/>
              </a:rPr>
              <a:t>Subset</a:t>
            </a:r>
            <a:r>
              <a:rPr lang="en-US" b="1">
                <a:latin typeface="Arial" charset="0"/>
              </a:rPr>
              <a:t>)</a:t>
            </a:r>
          </a:p>
        </p:txBody>
      </p:sp>
      <p:sp>
        <p:nvSpPr>
          <p:cNvPr id="35843" name="Rectangle 3"/>
          <p:cNvSpPr>
            <a:spLocks noGrp="1" noChangeArrowheads="1"/>
          </p:cNvSpPr>
          <p:nvPr>
            <p:ph type="body" idx="1"/>
          </p:nvPr>
        </p:nvSpPr>
        <p:spPr/>
        <p:txBody>
          <a:bodyPr/>
          <a:lstStyle/>
          <a:p>
            <a:pPr eaLnBrk="1" hangingPunct="1">
              <a:buFont typeface="Wingdings" charset="0"/>
              <a:buNone/>
            </a:pPr>
            <a:r>
              <a:rPr lang="en-US" sz="2800" b="1">
                <a:latin typeface="Arial" charset="0"/>
              </a:rPr>
              <a:t>Contoh</a:t>
            </a:r>
            <a:endParaRPr lang="en-US" sz="2800">
              <a:latin typeface="Arial" charset="0"/>
            </a:endParaRPr>
          </a:p>
          <a:p>
            <a:pPr eaLnBrk="1" hangingPunct="1">
              <a:buFont typeface="Wingdings" charset="0"/>
              <a:buNone/>
            </a:pPr>
            <a:r>
              <a:rPr lang="en-US" sz="2800">
                <a:latin typeface="Arial" charset="0"/>
              </a:rPr>
              <a:t>(i)  { 1, 2, 3} </a:t>
            </a:r>
            <a:r>
              <a:rPr lang="en-US" sz="2800">
                <a:latin typeface="Arial" charset="0"/>
                <a:sym typeface="Symbol" charset="0"/>
              </a:rPr>
              <a:t></a:t>
            </a:r>
            <a:r>
              <a:rPr lang="en-US" sz="2800">
                <a:latin typeface="Arial" charset="0"/>
              </a:rPr>
              <a:t> {1, 2, 3, 4, 5}</a:t>
            </a:r>
          </a:p>
          <a:p>
            <a:pPr eaLnBrk="1" hangingPunct="1">
              <a:buFont typeface="Wingdings" charset="0"/>
              <a:buNone/>
            </a:pPr>
            <a:r>
              <a:rPr lang="en-US" sz="2800">
                <a:latin typeface="Arial" charset="0"/>
              </a:rPr>
              <a:t>(ii) {1, 2, 3} </a:t>
            </a:r>
            <a:r>
              <a:rPr lang="en-US" sz="2800">
                <a:latin typeface="Arial" charset="0"/>
                <a:sym typeface="Symbol" charset="0"/>
              </a:rPr>
              <a:t></a:t>
            </a:r>
            <a:r>
              <a:rPr lang="en-US" sz="2800">
                <a:latin typeface="Arial" charset="0"/>
              </a:rPr>
              <a:t> {1, 2, 3}	</a:t>
            </a:r>
          </a:p>
          <a:p>
            <a:pPr eaLnBrk="1" hangingPunct="1">
              <a:buFont typeface="Wingdings" charset="0"/>
              <a:buNone/>
            </a:pPr>
            <a:r>
              <a:rPr lang="en-US" sz="2800">
                <a:latin typeface="Arial" charset="0"/>
              </a:rPr>
              <a:t>(iii) </a:t>
            </a:r>
            <a:r>
              <a:rPr lang="en-US" sz="2800" b="1">
                <a:latin typeface="Arial" charset="0"/>
              </a:rPr>
              <a:t>N</a:t>
            </a:r>
            <a:r>
              <a:rPr lang="en-US" sz="2800">
                <a:latin typeface="Arial" charset="0"/>
              </a:rPr>
              <a:t> </a:t>
            </a:r>
            <a:r>
              <a:rPr lang="en-US" sz="2800">
                <a:latin typeface="Arial" charset="0"/>
                <a:sym typeface="Symbol" charset="0"/>
              </a:rPr>
              <a:t></a:t>
            </a:r>
            <a:r>
              <a:rPr lang="en-US" sz="2800">
                <a:latin typeface="Arial" charset="0"/>
              </a:rPr>
              <a:t> </a:t>
            </a:r>
            <a:r>
              <a:rPr lang="en-US" sz="2800" b="1">
                <a:latin typeface="Arial" charset="0"/>
              </a:rPr>
              <a:t>Z </a:t>
            </a:r>
            <a:r>
              <a:rPr lang="en-US" sz="2800">
                <a:latin typeface="Arial" charset="0"/>
                <a:sym typeface="Symbol" charset="0"/>
              </a:rPr>
              <a:t></a:t>
            </a:r>
            <a:r>
              <a:rPr lang="en-US" sz="2800">
                <a:latin typeface="Arial" charset="0"/>
              </a:rPr>
              <a:t> </a:t>
            </a:r>
            <a:r>
              <a:rPr lang="en-US" sz="2800" b="1">
                <a:latin typeface="Arial" charset="0"/>
              </a:rPr>
              <a:t>R </a:t>
            </a:r>
            <a:r>
              <a:rPr lang="en-US" sz="2800">
                <a:latin typeface="Arial" charset="0"/>
                <a:sym typeface="Symbol" charset="0"/>
              </a:rPr>
              <a:t></a:t>
            </a:r>
            <a:r>
              <a:rPr lang="en-US" sz="2800">
                <a:latin typeface="Arial" charset="0"/>
              </a:rPr>
              <a:t> </a:t>
            </a:r>
            <a:r>
              <a:rPr lang="en-US" sz="2800" b="1">
                <a:latin typeface="Arial" charset="0"/>
              </a:rPr>
              <a:t>C</a:t>
            </a:r>
            <a:endParaRPr lang="en-US" sz="2800">
              <a:latin typeface="Arial" charset="0"/>
            </a:endParaRPr>
          </a:p>
          <a:p>
            <a:pPr eaLnBrk="1" hangingPunct="1">
              <a:buFont typeface="Wingdings" charset="0"/>
              <a:buNone/>
            </a:pPr>
            <a:r>
              <a:rPr lang="en-US" sz="2800">
                <a:latin typeface="Arial" charset="0"/>
              </a:rPr>
              <a:t>(iv) Jika </a:t>
            </a:r>
            <a:r>
              <a:rPr lang="en-US" sz="2800" i="1">
                <a:latin typeface="Arial" charset="0"/>
              </a:rPr>
              <a:t>A</a:t>
            </a:r>
            <a:r>
              <a:rPr lang="en-US" sz="2800">
                <a:latin typeface="Arial" charset="0"/>
              </a:rPr>
              <a:t> = { (</a:t>
            </a:r>
            <a:r>
              <a:rPr lang="en-US" sz="2800" i="1">
                <a:latin typeface="Arial" charset="0"/>
              </a:rPr>
              <a:t>x</a:t>
            </a:r>
            <a:r>
              <a:rPr lang="en-US" sz="2800">
                <a:latin typeface="Arial" charset="0"/>
              </a:rPr>
              <a:t>, </a:t>
            </a:r>
            <a:r>
              <a:rPr lang="en-US" sz="2800" i="1">
                <a:latin typeface="Arial" charset="0"/>
              </a:rPr>
              <a:t>y</a:t>
            </a:r>
            <a:r>
              <a:rPr lang="en-US" sz="2800">
                <a:latin typeface="Arial" charset="0"/>
              </a:rPr>
              <a:t>) | </a:t>
            </a:r>
            <a:r>
              <a:rPr lang="en-US" sz="2800" i="1">
                <a:latin typeface="Arial" charset="0"/>
              </a:rPr>
              <a:t>x</a:t>
            </a:r>
            <a:r>
              <a:rPr lang="en-US" sz="2800">
                <a:latin typeface="Arial" charset="0"/>
              </a:rPr>
              <a:t> + </a:t>
            </a:r>
            <a:r>
              <a:rPr lang="en-US" sz="2800" i="1">
                <a:latin typeface="Arial" charset="0"/>
              </a:rPr>
              <a:t>y</a:t>
            </a:r>
            <a:r>
              <a:rPr lang="en-US" sz="2800">
                <a:latin typeface="Arial" charset="0"/>
              </a:rPr>
              <a:t> &lt; 4, </a:t>
            </a:r>
            <a:r>
              <a:rPr lang="en-US" sz="2800" i="1">
                <a:latin typeface="Arial" charset="0"/>
              </a:rPr>
              <a:t>x</a:t>
            </a:r>
            <a:r>
              <a:rPr lang="en-US" sz="2800">
                <a:latin typeface="Arial" charset="0"/>
              </a:rPr>
              <a:t>  </a:t>
            </a:r>
            <a:r>
              <a:rPr lang="en-US" sz="2800">
                <a:latin typeface="Arial" charset="0"/>
                <a:sym typeface="Symbol" charset="0"/>
              </a:rPr>
              <a:t>0</a:t>
            </a:r>
            <a:r>
              <a:rPr lang="en-US" sz="2800">
                <a:latin typeface="Arial" charset="0"/>
              </a:rPr>
              <a:t>, </a:t>
            </a:r>
            <a:r>
              <a:rPr lang="en-US" sz="2800" i="1">
                <a:latin typeface="Arial" charset="0"/>
              </a:rPr>
              <a:t>y</a:t>
            </a:r>
            <a:r>
              <a:rPr lang="en-US" sz="2800">
                <a:latin typeface="Arial" charset="0"/>
              </a:rPr>
              <a:t>  </a:t>
            </a:r>
            <a:r>
              <a:rPr lang="en-US" sz="2800">
                <a:latin typeface="Arial" charset="0"/>
                <a:sym typeface="Symbol" charset="0"/>
              </a:rPr>
              <a:t></a:t>
            </a:r>
            <a:r>
              <a:rPr lang="en-US" sz="2800">
                <a:latin typeface="Arial" charset="0"/>
              </a:rPr>
              <a:t> 0 } dan </a:t>
            </a:r>
          </a:p>
          <a:p>
            <a:pPr eaLnBrk="1" hangingPunct="1">
              <a:buFont typeface="Wingdings" charset="0"/>
              <a:buNone/>
            </a:pPr>
            <a:r>
              <a:rPr lang="en-US" sz="2800">
                <a:latin typeface="Arial" charset="0"/>
              </a:rPr>
              <a:t>       </a:t>
            </a:r>
            <a:r>
              <a:rPr lang="en-US" sz="2800" i="1">
                <a:latin typeface="Arial" charset="0"/>
              </a:rPr>
              <a:t>B</a:t>
            </a:r>
            <a:r>
              <a:rPr lang="en-US" sz="2800">
                <a:latin typeface="Arial" charset="0"/>
              </a:rPr>
              <a:t> = { (</a:t>
            </a:r>
            <a:r>
              <a:rPr lang="en-US" sz="2800" i="1">
                <a:latin typeface="Arial" charset="0"/>
              </a:rPr>
              <a:t>x</a:t>
            </a:r>
            <a:r>
              <a:rPr lang="en-US" sz="2800">
                <a:latin typeface="Arial" charset="0"/>
              </a:rPr>
              <a:t>, </a:t>
            </a:r>
            <a:r>
              <a:rPr lang="en-US" sz="2800" i="1">
                <a:latin typeface="Arial" charset="0"/>
              </a:rPr>
              <a:t>y</a:t>
            </a:r>
            <a:r>
              <a:rPr lang="en-US" sz="2800">
                <a:latin typeface="Arial" charset="0"/>
              </a:rPr>
              <a:t>) | 2</a:t>
            </a:r>
            <a:r>
              <a:rPr lang="en-US" sz="2800" i="1">
                <a:latin typeface="Arial" charset="0"/>
              </a:rPr>
              <a:t>x</a:t>
            </a:r>
            <a:r>
              <a:rPr lang="en-US" sz="2800">
                <a:latin typeface="Arial" charset="0"/>
              </a:rPr>
              <a:t> + </a:t>
            </a:r>
            <a:r>
              <a:rPr lang="en-US" sz="2800" i="1">
                <a:latin typeface="Arial" charset="0"/>
              </a:rPr>
              <a:t>y</a:t>
            </a:r>
            <a:r>
              <a:rPr lang="en-US" sz="2800">
                <a:latin typeface="Arial" charset="0"/>
              </a:rPr>
              <a:t> &lt; 4,  </a:t>
            </a:r>
            <a:r>
              <a:rPr lang="en-US" sz="2800" i="1">
                <a:latin typeface="Arial" charset="0"/>
              </a:rPr>
              <a:t>x</a:t>
            </a:r>
            <a:r>
              <a:rPr lang="en-US" sz="2800">
                <a:latin typeface="Arial" charset="0"/>
              </a:rPr>
              <a:t>  </a:t>
            </a:r>
            <a:r>
              <a:rPr lang="en-US" sz="2800">
                <a:latin typeface="Arial" charset="0"/>
                <a:sym typeface="Symbol" charset="0"/>
              </a:rPr>
              <a:t></a:t>
            </a:r>
            <a:r>
              <a:rPr lang="en-US" sz="2800">
                <a:latin typeface="Arial" charset="0"/>
              </a:rPr>
              <a:t> 0 dan </a:t>
            </a:r>
            <a:r>
              <a:rPr lang="en-US" sz="2800" i="1">
                <a:latin typeface="Arial" charset="0"/>
              </a:rPr>
              <a:t>y </a:t>
            </a:r>
            <a:r>
              <a:rPr lang="en-US" sz="2800">
                <a:latin typeface="Arial" charset="0"/>
              </a:rPr>
              <a:t> </a:t>
            </a:r>
            <a:r>
              <a:rPr lang="en-US" sz="2800">
                <a:latin typeface="Arial" charset="0"/>
                <a:sym typeface="Symbol" charset="0"/>
              </a:rPr>
              <a:t></a:t>
            </a:r>
            <a:r>
              <a:rPr lang="en-US" sz="2800">
                <a:latin typeface="Arial" charset="0"/>
              </a:rPr>
              <a:t> 0 },  maka </a:t>
            </a:r>
            <a:r>
              <a:rPr lang="en-US" sz="2800" i="1">
                <a:latin typeface="Arial" charset="0"/>
              </a:rPr>
              <a:t>B</a:t>
            </a:r>
            <a:r>
              <a:rPr lang="en-US" sz="2800">
                <a:latin typeface="Arial" charset="0"/>
              </a:rPr>
              <a:t> </a:t>
            </a:r>
            <a:r>
              <a:rPr lang="en-US" sz="2800">
                <a:latin typeface="Arial" charset="0"/>
                <a:sym typeface="Symbol" charset="0"/>
              </a:rPr>
              <a:t></a:t>
            </a:r>
            <a:r>
              <a:rPr lang="en-US" sz="2800">
                <a:latin typeface="Arial" charset="0"/>
              </a:rPr>
              <a:t> </a:t>
            </a:r>
            <a:r>
              <a:rPr lang="en-US" sz="2800" i="1">
                <a:latin typeface="Arial" charset="0"/>
              </a:rPr>
              <a:t>A</a:t>
            </a:r>
            <a:r>
              <a:rPr lang="en-US" sz="2800">
                <a:latin typeface="Arial" charset="0"/>
              </a:rPr>
              <a:t>.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b="1">
                <a:latin typeface="Arial" charset="0"/>
              </a:rPr>
              <a:t>Himpunan Bagian (</a:t>
            </a:r>
            <a:r>
              <a:rPr lang="en-US" b="1" i="1">
                <a:latin typeface="Arial" charset="0"/>
              </a:rPr>
              <a:t>Subset</a:t>
            </a:r>
            <a:r>
              <a:rPr lang="en-US" b="1">
                <a:latin typeface="Arial" charset="0"/>
              </a:rPr>
              <a:t>)</a:t>
            </a:r>
          </a:p>
        </p:txBody>
      </p:sp>
      <p:sp>
        <p:nvSpPr>
          <p:cNvPr id="36867" name="Rectangle 3"/>
          <p:cNvSpPr>
            <a:spLocks noGrp="1" noChangeArrowheads="1"/>
          </p:cNvSpPr>
          <p:nvPr>
            <p:ph type="body" idx="1"/>
          </p:nvPr>
        </p:nvSpPr>
        <p:spPr/>
        <p:txBody>
          <a:bodyPr/>
          <a:lstStyle/>
          <a:p>
            <a:pPr eaLnBrk="1" hangingPunct="1">
              <a:buFont typeface="Wingdings" charset="0"/>
              <a:buNone/>
            </a:pPr>
            <a:r>
              <a:rPr lang="en-US" b="1">
                <a:latin typeface="Arial" charset="0"/>
              </a:rPr>
              <a:t>   TEOREMA 1. </a:t>
            </a:r>
            <a:r>
              <a:rPr lang="en-US">
                <a:latin typeface="Arial" charset="0"/>
              </a:rPr>
              <a:t>Untuk sembarang himpunan </a:t>
            </a:r>
            <a:r>
              <a:rPr lang="en-US" i="1">
                <a:latin typeface="Arial" charset="0"/>
              </a:rPr>
              <a:t>A</a:t>
            </a:r>
            <a:r>
              <a:rPr lang="en-US">
                <a:latin typeface="Arial" charset="0"/>
              </a:rPr>
              <a:t> berlaku hal-hal sebagai berikut:</a:t>
            </a:r>
          </a:p>
          <a:p>
            <a:pPr eaLnBrk="1" hangingPunct="1">
              <a:buFont typeface="Wingdings" charset="0"/>
              <a:buNone/>
            </a:pPr>
            <a:r>
              <a:rPr lang="en-US">
                <a:latin typeface="Arial" charset="0"/>
              </a:rPr>
              <a:t>(a) </a:t>
            </a:r>
            <a:r>
              <a:rPr lang="en-US" i="1">
                <a:latin typeface="Arial" charset="0"/>
              </a:rPr>
              <a:t>A</a:t>
            </a:r>
            <a:r>
              <a:rPr lang="en-US">
                <a:latin typeface="Arial" charset="0"/>
              </a:rPr>
              <a:t> adalah himpunan bagian dari </a:t>
            </a:r>
            <a:r>
              <a:rPr lang="en-US" i="1">
                <a:latin typeface="Arial" charset="0"/>
              </a:rPr>
              <a:t>A</a:t>
            </a:r>
            <a:r>
              <a:rPr lang="en-US">
                <a:latin typeface="Arial" charset="0"/>
              </a:rPr>
              <a:t> itu sendiri (yaitu, </a:t>
            </a:r>
            <a:r>
              <a:rPr lang="en-US" i="1">
                <a:latin typeface="Arial" charset="0"/>
              </a:rPr>
              <a:t>A</a:t>
            </a:r>
            <a:r>
              <a:rPr lang="en-US">
                <a:latin typeface="Arial" charset="0"/>
              </a:rPr>
              <a:t> </a:t>
            </a:r>
            <a:r>
              <a:rPr lang="en-US">
                <a:latin typeface="Arial" charset="0"/>
                <a:sym typeface="Symbol" charset="0"/>
              </a:rPr>
              <a:t></a:t>
            </a:r>
            <a:r>
              <a:rPr lang="en-US">
                <a:latin typeface="Arial" charset="0"/>
              </a:rPr>
              <a:t> </a:t>
            </a:r>
            <a:r>
              <a:rPr lang="en-US" i="1">
                <a:latin typeface="Arial" charset="0"/>
              </a:rPr>
              <a:t>A</a:t>
            </a:r>
            <a:r>
              <a:rPr lang="en-US">
                <a:latin typeface="Arial" charset="0"/>
              </a:rPr>
              <a:t>).</a:t>
            </a:r>
          </a:p>
          <a:p>
            <a:pPr eaLnBrk="1" hangingPunct="1">
              <a:buFont typeface="Wingdings" charset="0"/>
              <a:buNone/>
            </a:pPr>
            <a:r>
              <a:rPr lang="en-US">
                <a:latin typeface="Arial" charset="0"/>
              </a:rPr>
              <a:t>(b) Himpunan kosong merupakan himpunan bagian dari </a:t>
            </a:r>
            <a:r>
              <a:rPr lang="en-US" i="1">
                <a:latin typeface="Arial" charset="0"/>
              </a:rPr>
              <a:t>A</a:t>
            </a:r>
            <a:r>
              <a:rPr lang="en-US">
                <a:latin typeface="Arial" charset="0"/>
              </a:rPr>
              <a:t> (</a:t>
            </a:r>
            <a:r>
              <a:rPr lang="en-US">
                <a:latin typeface="Arial" charset="0"/>
                <a:sym typeface="Symbol" charset="0"/>
              </a:rPr>
              <a:t> </a:t>
            </a:r>
            <a:r>
              <a:rPr lang="en-US">
                <a:latin typeface="Arial" charset="0"/>
              </a:rPr>
              <a:t> </a:t>
            </a:r>
            <a:r>
              <a:rPr lang="en-US" i="1">
                <a:latin typeface="Arial" charset="0"/>
              </a:rPr>
              <a:t>A</a:t>
            </a:r>
            <a:r>
              <a:rPr lang="en-US">
                <a:latin typeface="Arial" charset="0"/>
              </a:rPr>
              <a:t>).</a:t>
            </a:r>
          </a:p>
          <a:p>
            <a:pPr eaLnBrk="1" hangingPunct="1">
              <a:buFont typeface="Wingdings" charset="0"/>
              <a:buNone/>
            </a:pPr>
            <a:r>
              <a:rPr lang="en-US">
                <a:latin typeface="Arial" charset="0"/>
              </a:rPr>
              <a:t>(c) Jika </a:t>
            </a:r>
            <a:r>
              <a:rPr lang="en-US" i="1">
                <a:latin typeface="Arial" charset="0"/>
              </a:rPr>
              <a:t>A</a:t>
            </a:r>
            <a:r>
              <a:rPr lang="en-US">
                <a:latin typeface="Arial" charset="0"/>
              </a:rPr>
              <a:t> </a:t>
            </a:r>
            <a:r>
              <a:rPr lang="en-US">
                <a:latin typeface="Arial" charset="0"/>
                <a:sym typeface="Symbol" charset="0"/>
              </a:rPr>
              <a:t></a:t>
            </a:r>
            <a:r>
              <a:rPr lang="en-US">
                <a:latin typeface="Arial" charset="0"/>
              </a:rPr>
              <a:t> </a:t>
            </a:r>
            <a:r>
              <a:rPr lang="en-US" i="1">
                <a:latin typeface="Arial" charset="0"/>
              </a:rPr>
              <a:t>B</a:t>
            </a:r>
            <a:r>
              <a:rPr lang="en-US">
                <a:latin typeface="Arial" charset="0"/>
              </a:rPr>
              <a:t> dan </a:t>
            </a:r>
            <a:r>
              <a:rPr lang="en-US" i="1">
                <a:latin typeface="Arial" charset="0"/>
              </a:rPr>
              <a:t>B</a:t>
            </a:r>
            <a:r>
              <a:rPr lang="en-US">
                <a:latin typeface="Arial" charset="0"/>
              </a:rPr>
              <a:t> </a:t>
            </a:r>
            <a:r>
              <a:rPr lang="en-US">
                <a:latin typeface="Arial" charset="0"/>
                <a:sym typeface="Symbol" charset="0"/>
              </a:rPr>
              <a:t></a:t>
            </a:r>
            <a:r>
              <a:rPr lang="en-US">
                <a:latin typeface="Arial" charset="0"/>
              </a:rPr>
              <a:t> </a:t>
            </a:r>
            <a:r>
              <a:rPr lang="en-US" i="1">
                <a:latin typeface="Arial" charset="0"/>
              </a:rPr>
              <a:t>C</a:t>
            </a:r>
            <a:r>
              <a:rPr lang="en-US">
                <a:latin typeface="Arial" charset="0"/>
              </a:rPr>
              <a:t>, maka </a:t>
            </a:r>
            <a:r>
              <a:rPr lang="en-US" i="1">
                <a:latin typeface="Arial" charset="0"/>
              </a:rPr>
              <a:t>A</a:t>
            </a:r>
            <a:r>
              <a:rPr lang="en-US">
                <a:latin typeface="Arial" charset="0"/>
              </a:rPr>
              <a:t> </a:t>
            </a:r>
            <a:r>
              <a:rPr lang="en-US">
                <a:latin typeface="Arial" charset="0"/>
                <a:sym typeface="Symbol" charset="0"/>
              </a:rPr>
              <a:t></a:t>
            </a:r>
            <a:r>
              <a:rPr lang="en-US">
                <a:latin typeface="Arial" charset="0"/>
              </a:rPr>
              <a:t> </a:t>
            </a:r>
            <a:r>
              <a:rPr lang="en-US" i="1">
                <a:latin typeface="Arial" charset="0"/>
              </a:rPr>
              <a:t>C</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611188" y="476250"/>
            <a:ext cx="8229600" cy="1371600"/>
          </a:xfrm>
        </p:spPr>
        <p:txBody>
          <a:bodyPr/>
          <a:lstStyle/>
          <a:p>
            <a:pPr eaLnBrk="1" hangingPunct="1"/>
            <a:r>
              <a:rPr lang="en-US" b="1">
                <a:latin typeface="Arial" charset="0"/>
              </a:rPr>
              <a:t>Himpunan Bagian (</a:t>
            </a:r>
            <a:r>
              <a:rPr lang="en-US" b="1" i="1">
                <a:latin typeface="Arial" charset="0"/>
              </a:rPr>
              <a:t>Subset</a:t>
            </a:r>
            <a:r>
              <a:rPr lang="en-US" b="1">
                <a:latin typeface="Arial" charset="0"/>
              </a:rPr>
              <a:t>)</a:t>
            </a:r>
          </a:p>
        </p:txBody>
      </p:sp>
      <p:sp>
        <p:nvSpPr>
          <p:cNvPr id="37891" name="Rectangle 3"/>
          <p:cNvSpPr>
            <a:spLocks noGrp="1" noChangeArrowheads="1"/>
          </p:cNvSpPr>
          <p:nvPr>
            <p:ph type="body" idx="1"/>
          </p:nvPr>
        </p:nvSpPr>
        <p:spPr/>
        <p:txBody>
          <a:bodyPr/>
          <a:lstStyle/>
          <a:p>
            <a:pPr eaLnBrk="1" hangingPunct="1">
              <a:buFont typeface="Wingdings" charset="0"/>
              <a:buNone/>
            </a:pPr>
            <a:r>
              <a:rPr lang="en-US">
                <a:latin typeface="Arial" charset="0"/>
                <a:sym typeface="Symbol" charset="0"/>
              </a:rPr>
              <a:t>   </a:t>
            </a:r>
            <a:r>
              <a:rPr lang="en-US" i="1">
                <a:latin typeface="Arial" charset="0"/>
              </a:rPr>
              <a:t> </a:t>
            </a:r>
            <a:r>
              <a:rPr lang="en-US">
                <a:latin typeface="Arial" charset="0"/>
                <a:sym typeface="Symbol" charset="0"/>
              </a:rPr>
              <a:t></a:t>
            </a:r>
            <a:r>
              <a:rPr lang="en-US" i="1">
                <a:latin typeface="Arial" charset="0"/>
              </a:rPr>
              <a:t> A</a:t>
            </a:r>
            <a:r>
              <a:rPr lang="en-US">
                <a:latin typeface="Arial" charset="0"/>
              </a:rPr>
              <a:t> dan </a:t>
            </a:r>
            <a:r>
              <a:rPr lang="en-US" i="1">
                <a:latin typeface="Arial" charset="0"/>
              </a:rPr>
              <a:t>A</a:t>
            </a:r>
            <a:r>
              <a:rPr lang="en-US">
                <a:latin typeface="Arial" charset="0"/>
              </a:rPr>
              <a:t> </a:t>
            </a:r>
            <a:r>
              <a:rPr lang="en-US">
                <a:latin typeface="Arial" charset="0"/>
                <a:sym typeface="Symbol" charset="0"/>
              </a:rPr>
              <a:t></a:t>
            </a:r>
            <a:r>
              <a:rPr lang="en-US">
                <a:latin typeface="Arial" charset="0"/>
              </a:rPr>
              <a:t> </a:t>
            </a:r>
            <a:r>
              <a:rPr lang="en-US" i="1">
                <a:latin typeface="Arial" charset="0"/>
              </a:rPr>
              <a:t>A</a:t>
            </a:r>
            <a:r>
              <a:rPr lang="en-US">
                <a:latin typeface="Arial" charset="0"/>
              </a:rPr>
              <a:t>, maka </a:t>
            </a:r>
            <a:r>
              <a:rPr lang="en-US">
                <a:latin typeface="Arial" charset="0"/>
                <a:sym typeface="Symbol" charset="0"/>
              </a:rPr>
              <a:t> </a:t>
            </a:r>
            <a:r>
              <a:rPr lang="en-US">
                <a:latin typeface="Arial" charset="0"/>
              </a:rPr>
              <a:t>dan </a:t>
            </a:r>
            <a:r>
              <a:rPr lang="en-US" i="1">
                <a:latin typeface="Arial" charset="0"/>
              </a:rPr>
              <a:t>A</a:t>
            </a:r>
            <a:r>
              <a:rPr lang="en-US">
                <a:latin typeface="Arial" charset="0"/>
              </a:rPr>
              <a:t> disebut himpunan bagian tak sebenarnya (</a:t>
            </a:r>
            <a:r>
              <a:rPr lang="en-US" i="1">
                <a:latin typeface="Arial" charset="0"/>
              </a:rPr>
              <a:t>improper subset</a:t>
            </a:r>
            <a:r>
              <a:rPr lang="en-US">
                <a:latin typeface="Arial" charset="0"/>
              </a:rPr>
              <a:t>) dari himpunan </a:t>
            </a:r>
            <a:r>
              <a:rPr lang="en-US" i="1">
                <a:latin typeface="Arial" charset="0"/>
              </a:rPr>
              <a:t>A</a:t>
            </a:r>
            <a:r>
              <a:rPr lang="en-US">
                <a:latin typeface="Arial" charset="0"/>
              </a:rPr>
              <a:t>. </a:t>
            </a:r>
          </a:p>
          <a:p>
            <a:pPr eaLnBrk="1" hangingPunct="1">
              <a:buFont typeface="Wingdings" charset="0"/>
              <a:buNone/>
            </a:pPr>
            <a:r>
              <a:rPr lang="en-US">
                <a:latin typeface="Arial" charset="0"/>
              </a:rPr>
              <a:t>   </a:t>
            </a:r>
          </a:p>
          <a:p>
            <a:pPr eaLnBrk="1" hangingPunct="1">
              <a:buFont typeface="Wingdings" charset="0"/>
              <a:buNone/>
            </a:pPr>
            <a:r>
              <a:rPr lang="en-US">
                <a:latin typeface="Arial" charset="0"/>
              </a:rPr>
              <a:t>	Contoh: </a:t>
            </a:r>
            <a:r>
              <a:rPr lang="en-US" i="1">
                <a:latin typeface="Arial" charset="0"/>
              </a:rPr>
              <a:t>A</a:t>
            </a:r>
            <a:r>
              <a:rPr lang="en-US">
                <a:latin typeface="Arial" charset="0"/>
              </a:rPr>
              <a:t> = {1, 2, 3}, maka {1, 2, 3} dan </a:t>
            </a:r>
            <a:r>
              <a:rPr lang="en-US">
                <a:latin typeface="Arial" charset="0"/>
                <a:sym typeface="Symbol" charset="0"/>
              </a:rPr>
              <a:t></a:t>
            </a:r>
            <a:r>
              <a:rPr lang="en-US">
                <a:latin typeface="Arial" charset="0"/>
              </a:rPr>
              <a:t> adalah </a:t>
            </a:r>
            <a:r>
              <a:rPr lang="en-US" i="1">
                <a:latin typeface="Arial" charset="0"/>
              </a:rPr>
              <a:t>improper subset</a:t>
            </a:r>
            <a:r>
              <a:rPr lang="en-US">
                <a:latin typeface="Arial" charset="0"/>
              </a:rPr>
              <a:t> dari </a:t>
            </a:r>
            <a:r>
              <a:rPr lang="en-US" i="1">
                <a:latin typeface="Arial" charset="0"/>
              </a:rPr>
              <a:t>A</a:t>
            </a:r>
            <a:r>
              <a:rPr lang="en-US">
                <a:latin typeface="Arial" charset="0"/>
              </a:rPr>
              <a:t>.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body" idx="1"/>
          </p:nvPr>
        </p:nvSpPr>
        <p:spPr/>
        <p:txBody>
          <a:bodyPr/>
          <a:lstStyle/>
          <a:p>
            <a:pPr marL="0" indent="0" eaLnBrk="1" hangingPunct="1">
              <a:lnSpc>
                <a:spcPct val="80000"/>
              </a:lnSpc>
              <a:buFont typeface="Wingdings" charset="0"/>
              <a:buNone/>
            </a:pPr>
            <a:r>
              <a:rPr lang="en-US" sz="2400" i="1">
                <a:latin typeface="Arial" charset="0"/>
              </a:rPr>
              <a:t>A</a:t>
            </a:r>
            <a:r>
              <a:rPr lang="en-US" sz="2400">
                <a:latin typeface="Arial" charset="0"/>
              </a:rPr>
              <a:t> </a:t>
            </a:r>
            <a:r>
              <a:rPr lang="en-US" sz="2400">
                <a:latin typeface="Arial" charset="0"/>
                <a:sym typeface="Symbol" charset="0"/>
              </a:rPr>
              <a:t></a:t>
            </a:r>
            <a:r>
              <a:rPr lang="en-US" sz="2400">
                <a:latin typeface="Arial" charset="0"/>
              </a:rPr>
              <a:t> </a:t>
            </a:r>
            <a:r>
              <a:rPr lang="en-US" sz="2400" i="1">
                <a:latin typeface="Arial" charset="0"/>
              </a:rPr>
              <a:t>B</a:t>
            </a:r>
            <a:r>
              <a:rPr lang="en-US" sz="2400">
                <a:latin typeface="Arial" charset="0"/>
              </a:rPr>
              <a:t> berbeda dengan </a:t>
            </a:r>
            <a:r>
              <a:rPr lang="en-US" sz="2400" i="1">
                <a:latin typeface="Arial" charset="0"/>
              </a:rPr>
              <a:t>A</a:t>
            </a:r>
            <a:r>
              <a:rPr lang="en-US" sz="2400">
                <a:latin typeface="Arial" charset="0"/>
              </a:rPr>
              <a:t> </a:t>
            </a:r>
            <a:r>
              <a:rPr lang="en-US" sz="2400">
                <a:latin typeface="Arial" charset="0"/>
                <a:sym typeface="Symbol" charset="0"/>
              </a:rPr>
              <a:t></a:t>
            </a:r>
            <a:r>
              <a:rPr lang="en-US" sz="2400">
                <a:latin typeface="Arial" charset="0"/>
              </a:rPr>
              <a:t> </a:t>
            </a:r>
            <a:r>
              <a:rPr lang="en-US" sz="2400" i="1">
                <a:latin typeface="Arial" charset="0"/>
              </a:rPr>
              <a:t>B</a:t>
            </a:r>
          </a:p>
          <a:p>
            <a:pPr marL="0" indent="0" eaLnBrk="1" hangingPunct="1">
              <a:lnSpc>
                <a:spcPct val="80000"/>
              </a:lnSpc>
              <a:buFont typeface="Wingdings" charset="0"/>
              <a:buNone/>
            </a:pPr>
            <a:r>
              <a:rPr lang="en-US" sz="2400" i="1">
                <a:latin typeface="Arial" charset="0"/>
              </a:rPr>
              <a:t>A</a:t>
            </a:r>
            <a:r>
              <a:rPr lang="en-US" sz="2400">
                <a:latin typeface="Arial" charset="0"/>
              </a:rPr>
              <a:t> </a:t>
            </a:r>
            <a:r>
              <a:rPr lang="en-US" sz="2400">
                <a:latin typeface="Arial" charset="0"/>
                <a:sym typeface="Symbol" charset="0"/>
              </a:rPr>
              <a:t></a:t>
            </a:r>
            <a:r>
              <a:rPr lang="en-US" sz="2400">
                <a:latin typeface="Arial" charset="0"/>
              </a:rPr>
              <a:t> </a:t>
            </a:r>
            <a:r>
              <a:rPr lang="en-US" sz="2400" i="1">
                <a:latin typeface="Arial" charset="0"/>
              </a:rPr>
              <a:t>B</a:t>
            </a:r>
            <a:r>
              <a:rPr lang="en-US" sz="2400">
                <a:latin typeface="Arial" charset="0"/>
              </a:rPr>
              <a:t> : </a:t>
            </a:r>
            <a:r>
              <a:rPr lang="en-US" sz="2400" i="1">
                <a:latin typeface="Arial" charset="0"/>
              </a:rPr>
              <a:t>A</a:t>
            </a:r>
            <a:r>
              <a:rPr lang="en-US" sz="2400">
                <a:latin typeface="Arial" charset="0"/>
              </a:rPr>
              <a:t> adalah himpunan bagian dari </a:t>
            </a:r>
            <a:r>
              <a:rPr lang="en-US" sz="2400" i="1">
                <a:latin typeface="Arial" charset="0"/>
              </a:rPr>
              <a:t>B</a:t>
            </a:r>
            <a:r>
              <a:rPr lang="en-US" sz="2400">
                <a:latin typeface="Arial" charset="0"/>
              </a:rPr>
              <a:t> tetapi </a:t>
            </a:r>
            <a:r>
              <a:rPr lang="en-US" sz="2400" i="1">
                <a:latin typeface="Arial" charset="0"/>
              </a:rPr>
              <a:t>A</a:t>
            </a:r>
            <a:r>
              <a:rPr lang="en-US" sz="2400">
                <a:latin typeface="Arial" charset="0"/>
              </a:rPr>
              <a:t> </a:t>
            </a:r>
            <a:r>
              <a:rPr lang="en-US" sz="2400">
                <a:latin typeface="Arial" charset="0"/>
                <a:sym typeface="Symbol" charset="0"/>
              </a:rPr>
              <a:t></a:t>
            </a:r>
            <a:r>
              <a:rPr lang="en-US" sz="2400">
                <a:latin typeface="Arial" charset="0"/>
              </a:rPr>
              <a:t> </a:t>
            </a:r>
            <a:r>
              <a:rPr lang="en-US" sz="2400" i="1">
                <a:latin typeface="Arial" charset="0"/>
              </a:rPr>
              <a:t>B</a:t>
            </a:r>
            <a:r>
              <a:rPr lang="en-US" sz="2400">
                <a:latin typeface="Arial" charset="0"/>
              </a:rPr>
              <a:t>.</a:t>
            </a:r>
          </a:p>
          <a:p>
            <a:pPr marL="0" indent="0" eaLnBrk="1" hangingPunct="1">
              <a:lnSpc>
                <a:spcPct val="80000"/>
              </a:lnSpc>
              <a:buFont typeface="Wingdings" charset="0"/>
              <a:buNone/>
            </a:pPr>
            <a:endParaRPr lang="en-US" sz="2400">
              <a:latin typeface="Arial" charset="0"/>
            </a:endParaRPr>
          </a:p>
          <a:p>
            <a:pPr marL="0" indent="0" eaLnBrk="1" hangingPunct="1">
              <a:lnSpc>
                <a:spcPct val="80000"/>
              </a:lnSpc>
              <a:buFont typeface="Wingdings" charset="0"/>
              <a:buNone/>
            </a:pPr>
            <a:r>
              <a:rPr lang="en-US" sz="2400" i="1">
                <a:latin typeface="Arial" charset="0"/>
              </a:rPr>
              <a:t>A</a:t>
            </a:r>
            <a:r>
              <a:rPr lang="en-US" sz="2400">
                <a:latin typeface="Arial" charset="0"/>
              </a:rPr>
              <a:t> adalah himpunan bagian sebenarnya (</a:t>
            </a:r>
            <a:r>
              <a:rPr lang="en-US" sz="2400" i="1">
                <a:latin typeface="Arial" charset="0"/>
              </a:rPr>
              <a:t>proper subset</a:t>
            </a:r>
            <a:r>
              <a:rPr lang="en-US" sz="2400">
                <a:latin typeface="Arial" charset="0"/>
              </a:rPr>
              <a:t>) dari </a:t>
            </a:r>
            <a:r>
              <a:rPr lang="en-US" sz="2400" i="1">
                <a:latin typeface="Arial" charset="0"/>
              </a:rPr>
              <a:t>B</a:t>
            </a:r>
            <a:r>
              <a:rPr lang="en-US" sz="2400">
                <a:latin typeface="Arial" charset="0"/>
              </a:rPr>
              <a:t>. </a:t>
            </a:r>
          </a:p>
          <a:p>
            <a:pPr marL="0" indent="0" eaLnBrk="1" hangingPunct="1">
              <a:lnSpc>
                <a:spcPct val="80000"/>
              </a:lnSpc>
              <a:buFont typeface="Wingdings" charset="0"/>
              <a:buNone/>
            </a:pPr>
            <a:r>
              <a:rPr lang="en-US" sz="2400">
                <a:latin typeface="Arial" charset="0"/>
              </a:rPr>
              <a:t> </a:t>
            </a:r>
          </a:p>
          <a:p>
            <a:pPr marL="0" indent="0" eaLnBrk="1" hangingPunct="1">
              <a:lnSpc>
                <a:spcPct val="80000"/>
              </a:lnSpc>
              <a:buFont typeface="Wingdings" charset="0"/>
              <a:buNone/>
            </a:pPr>
            <a:r>
              <a:rPr lang="en-US" sz="2400">
                <a:latin typeface="Arial" charset="0"/>
              </a:rPr>
              <a:t>Contoh: </a:t>
            </a:r>
          </a:p>
          <a:p>
            <a:pPr marL="0" indent="0" eaLnBrk="1" hangingPunct="1">
              <a:lnSpc>
                <a:spcPct val="80000"/>
              </a:lnSpc>
              <a:buFont typeface="Wingdings" charset="0"/>
              <a:buNone/>
            </a:pPr>
            <a:r>
              <a:rPr lang="en-US" sz="2400">
                <a:latin typeface="Arial" charset="0"/>
              </a:rPr>
              <a:t>(i) {1} dan {2, 3} adalah  </a:t>
            </a:r>
            <a:r>
              <a:rPr lang="en-US" sz="2400" i="1">
                <a:latin typeface="Arial" charset="0"/>
              </a:rPr>
              <a:t>proper subset</a:t>
            </a:r>
            <a:r>
              <a:rPr lang="en-US" sz="2400">
                <a:latin typeface="Arial" charset="0"/>
              </a:rPr>
              <a:t> dari {1, 2, 3}</a:t>
            </a:r>
          </a:p>
          <a:p>
            <a:pPr marL="0" indent="0" eaLnBrk="1" hangingPunct="1">
              <a:lnSpc>
                <a:spcPct val="80000"/>
              </a:lnSpc>
              <a:buFont typeface="Wingdings" charset="0"/>
              <a:buNone/>
            </a:pPr>
            <a:r>
              <a:rPr lang="en-US" sz="2400">
                <a:latin typeface="Arial" charset="0"/>
              </a:rPr>
              <a:t>(ii) </a:t>
            </a:r>
            <a:r>
              <a:rPr lang="en-US" sz="2400" i="1">
                <a:latin typeface="Arial" charset="0"/>
              </a:rPr>
              <a:t>A</a:t>
            </a:r>
            <a:r>
              <a:rPr lang="en-US" sz="2400">
                <a:latin typeface="Arial" charset="0"/>
              </a:rPr>
              <a:t> </a:t>
            </a:r>
            <a:r>
              <a:rPr lang="en-US" sz="2400">
                <a:latin typeface="Arial" charset="0"/>
                <a:sym typeface="Symbol" charset="0"/>
              </a:rPr>
              <a:t></a:t>
            </a:r>
            <a:r>
              <a:rPr lang="en-US" sz="2400">
                <a:latin typeface="Arial" charset="0"/>
              </a:rPr>
              <a:t> </a:t>
            </a:r>
            <a:r>
              <a:rPr lang="en-US" sz="2400" i="1">
                <a:latin typeface="Arial" charset="0"/>
              </a:rPr>
              <a:t>B</a:t>
            </a:r>
            <a:r>
              <a:rPr lang="en-US" sz="2400">
                <a:latin typeface="Arial" charset="0"/>
              </a:rPr>
              <a:t> : digunakan untuk menyatakan bahwa </a:t>
            </a:r>
            <a:r>
              <a:rPr lang="en-US" sz="2400" i="1">
                <a:latin typeface="Arial" charset="0"/>
              </a:rPr>
              <a:t>A</a:t>
            </a:r>
            <a:r>
              <a:rPr lang="en-US" sz="2400">
                <a:latin typeface="Arial" charset="0"/>
              </a:rPr>
              <a:t> adalah  himpunan bagian (</a:t>
            </a:r>
            <a:r>
              <a:rPr lang="en-US" sz="2400" i="1">
                <a:latin typeface="Arial" charset="0"/>
              </a:rPr>
              <a:t>subset</a:t>
            </a:r>
            <a:r>
              <a:rPr lang="en-US" sz="2400">
                <a:latin typeface="Arial" charset="0"/>
              </a:rPr>
              <a:t>) dari </a:t>
            </a:r>
            <a:r>
              <a:rPr lang="en-US" sz="2400" i="1">
                <a:latin typeface="Arial" charset="0"/>
              </a:rPr>
              <a:t>B</a:t>
            </a:r>
            <a:r>
              <a:rPr lang="en-US" sz="2400">
                <a:latin typeface="Arial" charset="0"/>
              </a:rPr>
              <a:t> yang memungkinkan </a:t>
            </a:r>
            <a:r>
              <a:rPr lang="en-US" sz="2400" i="1">
                <a:latin typeface="Arial" charset="0"/>
              </a:rPr>
              <a:t>A</a:t>
            </a:r>
            <a:r>
              <a:rPr lang="en-US" sz="2400">
                <a:latin typeface="Arial" charset="0"/>
              </a:rPr>
              <a:t> = </a:t>
            </a:r>
            <a:r>
              <a:rPr lang="en-US" sz="2400" i="1">
                <a:latin typeface="Arial" charset="0"/>
              </a:rPr>
              <a:t>B</a:t>
            </a:r>
            <a:r>
              <a:rPr lang="en-US" sz="2400">
                <a:latin typeface="Arial" charset="0"/>
              </a:rPr>
              <a:t>.</a:t>
            </a:r>
          </a:p>
        </p:txBody>
      </p:sp>
      <p:sp>
        <p:nvSpPr>
          <p:cNvPr id="38915" name="Rectangle 3"/>
          <p:cNvSpPr>
            <a:spLocks noGrp="1" noChangeArrowheads="1"/>
          </p:cNvSpPr>
          <p:nvPr>
            <p:ph type="title"/>
          </p:nvPr>
        </p:nvSpPr>
        <p:spPr/>
        <p:txBody>
          <a:bodyPr/>
          <a:lstStyle/>
          <a:p>
            <a:pPr eaLnBrk="1" hangingPunct="1"/>
            <a:r>
              <a:rPr lang="en-US" b="1">
                <a:latin typeface="Arial" charset="0"/>
              </a:rPr>
              <a:t>Himpunan Bagian (</a:t>
            </a:r>
            <a:r>
              <a:rPr lang="en-US" b="1" i="1">
                <a:latin typeface="Arial" charset="0"/>
              </a:rPr>
              <a:t>Subset</a:t>
            </a:r>
            <a:r>
              <a:rPr lang="en-US" b="1">
                <a:latin typeface="Arial" charset="0"/>
              </a:rPr>
              <a:t>)</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b="1">
                <a:latin typeface="Arial" charset="0"/>
              </a:rPr>
              <a:t>Himpunan (</a:t>
            </a:r>
            <a:r>
              <a:rPr lang="en-US" b="1" i="1">
                <a:latin typeface="Arial" charset="0"/>
              </a:rPr>
              <a:t>set</a:t>
            </a:r>
            <a:r>
              <a:rPr lang="en-US" b="1">
                <a:latin typeface="Arial" charset="0"/>
              </a:rPr>
              <a:t>)</a:t>
            </a:r>
          </a:p>
        </p:txBody>
      </p:sp>
      <p:sp>
        <p:nvSpPr>
          <p:cNvPr id="23555" name="Rectangle 3"/>
          <p:cNvSpPr>
            <a:spLocks noGrp="1" noChangeArrowheads="1"/>
          </p:cNvSpPr>
          <p:nvPr>
            <p:ph type="body" idx="1"/>
          </p:nvPr>
        </p:nvSpPr>
        <p:spPr/>
        <p:txBody>
          <a:bodyPr/>
          <a:lstStyle/>
          <a:p>
            <a:pPr eaLnBrk="1" hangingPunct="1"/>
            <a:r>
              <a:rPr lang="en-US" dirty="0" err="1">
                <a:latin typeface="Arial" charset="0"/>
              </a:rPr>
              <a:t>Himpunan</a:t>
            </a:r>
            <a:r>
              <a:rPr lang="en-US" dirty="0">
                <a:latin typeface="Arial" charset="0"/>
              </a:rPr>
              <a:t> (</a:t>
            </a:r>
            <a:r>
              <a:rPr lang="en-US" i="1" dirty="0">
                <a:latin typeface="Arial" charset="0"/>
              </a:rPr>
              <a:t>set</a:t>
            </a:r>
            <a:r>
              <a:rPr lang="en-US" dirty="0">
                <a:latin typeface="Arial" charset="0"/>
              </a:rPr>
              <a:t>) </a:t>
            </a:r>
            <a:r>
              <a:rPr lang="en-US" dirty="0" err="1">
                <a:latin typeface="Arial" charset="0"/>
              </a:rPr>
              <a:t>adalah</a:t>
            </a:r>
            <a:r>
              <a:rPr lang="en-US" dirty="0">
                <a:latin typeface="Arial" charset="0"/>
              </a:rPr>
              <a:t> </a:t>
            </a:r>
            <a:r>
              <a:rPr lang="en-US" dirty="0" err="1">
                <a:latin typeface="Arial" charset="0"/>
              </a:rPr>
              <a:t>kumpulan</a:t>
            </a:r>
            <a:r>
              <a:rPr lang="en-US" dirty="0">
                <a:latin typeface="Arial" charset="0"/>
              </a:rPr>
              <a:t> </a:t>
            </a:r>
            <a:r>
              <a:rPr lang="en-US" dirty="0" err="1">
                <a:latin typeface="Arial" charset="0"/>
              </a:rPr>
              <a:t>objek-</a:t>
            </a:r>
            <a:r>
              <a:rPr lang="en-US" dirty="0" err="1" smtClean="0">
                <a:latin typeface="Arial" charset="0"/>
              </a:rPr>
              <a:t>objek</a:t>
            </a:r>
            <a:r>
              <a:rPr lang="en-US" dirty="0" smtClean="0">
                <a:latin typeface="Arial" charset="0"/>
              </a:rPr>
              <a:t>. </a:t>
            </a:r>
            <a:endParaRPr lang="en-US" dirty="0">
              <a:latin typeface="Arial" charset="0"/>
            </a:endParaRPr>
          </a:p>
          <a:p>
            <a:pPr eaLnBrk="1" hangingPunct="1"/>
            <a:r>
              <a:rPr lang="en-US" dirty="0" err="1">
                <a:latin typeface="Arial" charset="0"/>
              </a:rPr>
              <a:t>Objek</a:t>
            </a:r>
            <a:r>
              <a:rPr lang="en-US" dirty="0">
                <a:latin typeface="Arial" charset="0"/>
              </a:rPr>
              <a:t> di </a:t>
            </a:r>
            <a:r>
              <a:rPr lang="en-US" dirty="0" err="1">
                <a:latin typeface="Arial" charset="0"/>
              </a:rPr>
              <a:t>dalam</a:t>
            </a:r>
            <a:r>
              <a:rPr lang="en-US" dirty="0">
                <a:latin typeface="Arial" charset="0"/>
              </a:rPr>
              <a:t> </a:t>
            </a:r>
            <a:r>
              <a:rPr lang="en-US" dirty="0" err="1">
                <a:latin typeface="Arial" charset="0"/>
              </a:rPr>
              <a:t>himpunan</a:t>
            </a:r>
            <a:r>
              <a:rPr lang="en-US" dirty="0">
                <a:latin typeface="Arial" charset="0"/>
              </a:rPr>
              <a:t> </a:t>
            </a:r>
            <a:r>
              <a:rPr lang="en-US" dirty="0" err="1">
                <a:latin typeface="Arial" charset="0"/>
              </a:rPr>
              <a:t>disebut</a:t>
            </a:r>
            <a:r>
              <a:rPr lang="en-US" dirty="0">
                <a:latin typeface="Arial" charset="0"/>
              </a:rPr>
              <a:t> </a:t>
            </a:r>
            <a:r>
              <a:rPr lang="en-US" b="1" dirty="0" err="1">
                <a:latin typeface="Arial" charset="0"/>
              </a:rPr>
              <a:t>elemen</a:t>
            </a:r>
            <a:r>
              <a:rPr lang="en-US" dirty="0">
                <a:latin typeface="Arial" charset="0"/>
              </a:rPr>
              <a:t>, </a:t>
            </a:r>
            <a:r>
              <a:rPr lang="en-US" b="1" dirty="0" err="1">
                <a:latin typeface="Arial" charset="0"/>
              </a:rPr>
              <a:t>unsur</a:t>
            </a:r>
            <a:r>
              <a:rPr lang="en-US" dirty="0">
                <a:latin typeface="Arial" charset="0"/>
              </a:rPr>
              <a:t>, </a:t>
            </a:r>
            <a:r>
              <a:rPr lang="en-US" dirty="0" err="1">
                <a:latin typeface="Arial" charset="0"/>
              </a:rPr>
              <a:t>atau</a:t>
            </a:r>
            <a:r>
              <a:rPr lang="en-US" dirty="0">
                <a:latin typeface="Arial" charset="0"/>
              </a:rPr>
              <a:t> </a:t>
            </a:r>
            <a:r>
              <a:rPr lang="en-US" b="1" dirty="0" err="1">
                <a:latin typeface="Arial" charset="0"/>
              </a:rPr>
              <a:t>anggota</a:t>
            </a:r>
            <a:r>
              <a:rPr lang="en-US" dirty="0">
                <a:latin typeface="Arial" charset="0"/>
              </a:rPr>
              <a:t>.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b="1">
                <a:latin typeface="Arial" charset="0"/>
              </a:rPr>
              <a:t>Himpunan yang Sama</a:t>
            </a:r>
          </a:p>
        </p:txBody>
      </p:sp>
      <p:sp>
        <p:nvSpPr>
          <p:cNvPr id="39939" name="Rectangle 3"/>
          <p:cNvSpPr>
            <a:spLocks noGrp="1" noChangeArrowheads="1"/>
          </p:cNvSpPr>
          <p:nvPr>
            <p:ph type="body" idx="1"/>
          </p:nvPr>
        </p:nvSpPr>
        <p:spPr/>
        <p:txBody>
          <a:bodyPr/>
          <a:lstStyle/>
          <a:p>
            <a:pPr marL="0" indent="0" eaLnBrk="1" hangingPunct="1">
              <a:lnSpc>
                <a:spcPct val="80000"/>
              </a:lnSpc>
              <a:buFont typeface="Wingdings" charset="0"/>
              <a:buNone/>
            </a:pPr>
            <a:r>
              <a:rPr lang="en-US" sz="2800" i="1">
                <a:latin typeface="Arial" charset="0"/>
              </a:rPr>
              <a:t>A</a:t>
            </a:r>
            <a:r>
              <a:rPr lang="en-US" sz="2800">
                <a:latin typeface="Arial" charset="0"/>
              </a:rPr>
              <a:t> = </a:t>
            </a:r>
            <a:r>
              <a:rPr lang="en-US" sz="2800" i="1">
                <a:latin typeface="Arial" charset="0"/>
              </a:rPr>
              <a:t>B</a:t>
            </a:r>
            <a:r>
              <a:rPr lang="en-US" sz="2800">
                <a:latin typeface="Arial" charset="0"/>
              </a:rPr>
              <a:t> jika dan hanya jika setiap elemen </a:t>
            </a:r>
            <a:r>
              <a:rPr lang="en-US" sz="2800" i="1">
                <a:latin typeface="Arial" charset="0"/>
              </a:rPr>
              <a:t>A</a:t>
            </a:r>
            <a:r>
              <a:rPr lang="en-US" sz="2800">
                <a:latin typeface="Arial" charset="0"/>
              </a:rPr>
              <a:t> merupakan elemen </a:t>
            </a:r>
            <a:r>
              <a:rPr lang="en-US" sz="2800" i="1">
                <a:latin typeface="Arial" charset="0"/>
              </a:rPr>
              <a:t>B</a:t>
            </a:r>
            <a:r>
              <a:rPr lang="en-US" sz="2800">
                <a:latin typeface="Arial" charset="0"/>
              </a:rPr>
              <a:t> dan sebaliknya setiap elemen </a:t>
            </a:r>
            <a:r>
              <a:rPr lang="en-US" sz="2800" i="1">
                <a:latin typeface="Arial" charset="0"/>
              </a:rPr>
              <a:t>B</a:t>
            </a:r>
            <a:r>
              <a:rPr lang="en-US" sz="2800">
                <a:latin typeface="Arial" charset="0"/>
              </a:rPr>
              <a:t> merupakan elemen </a:t>
            </a:r>
            <a:r>
              <a:rPr lang="en-US" sz="2800" i="1">
                <a:latin typeface="Arial" charset="0"/>
              </a:rPr>
              <a:t>A</a:t>
            </a:r>
            <a:r>
              <a:rPr lang="en-US" sz="2800">
                <a:latin typeface="Arial" charset="0"/>
              </a:rPr>
              <a:t>. </a:t>
            </a:r>
          </a:p>
          <a:p>
            <a:pPr marL="0" indent="0" eaLnBrk="1" hangingPunct="1">
              <a:lnSpc>
                <a:spcPct val="80000"/>
              </a:lnSpc>
              <a:buFont typeface="Wingdings" charset="0"/>
              <a:buNone/>
            </a:pPr>
            <a:endParaRPr lang="en-US" sz="2800" i="1">
              <a:latin typeface="Arial" charset="0"/>
            </a:endParaRPr>
          </a:p>
          <a:p>
            <a:pPr marL="0" indent="0" eaLnBrk="1" hangingPunct="1">
              <a:lnSpc>
                <a:spcPct val="80000"/>
              </a:lnSpc>
              <a:buFont typeface="Wingdings" charset="0"/>
              <a:buNone/>
            </a:pPr>
            <a:r>
              <a:rPr lang="en-US" sz="2800" i="1">
                <a:latin typeface="Arial" charset="0"/>
              </a:rPr>
              <a:t>A</a:t>
            </a:r>
            <a:r>
              <a:rPr lang="en-US" sz="2800">
                <a:latin typeface="Arial" charset="0"/>
              </a:rPr>
              <a:t> = </a:t>
            </a:r>
            <a:r>
              <a:rPr lang="en-US" sz="2800" i="1">
                <a:latin typeface="Arial" charset="0"/>
              </a:rPr>
              <a:t>B</a:t>
            </a:r>
            <a:r>
              <a:rPr lang="en-US" sz="2800">
                <a:latin typeface="Arial" charset="0"/>
              </a:rPr>
              <a:t> jika </a:t>
            </a:r>
            <a:r>
              <a:rPr lang="en-US" sz="2800" i="1">
                <a:latin typeface="Arial" charset="0"/>
              </a:rPr>
              <a:t>A</a:t>
            </a:r>
            <a:r>
              <a:rPr lang="en-US" sz="2800">
                <a:latin typeface="Arial" charset="0"/>
              </a:rPr>
              <a:t> adalah himpunan bagian dari </a:t>
            </a:r>
            <a:r>
              <a:rPr lang="en-US" sz="2800" i="1">
                <a:latin typeface="Arial" charset="0"/>
              </a:rPr>
              <a:t>B</a:t>
            </a:r>
            <a:r>
              <a:rPr lang="en-US" sz="2800">
                <a:latin typeface="Arial" charset="0"/>
              </a:rPr>
              <a:t> dan </a:t>
            </a:r>
            <a:r>
              <a:rPr lang="en-US" sz="2800" i="1">
                <a:latin typeface="Arial" charset="0"/>
              </a:rPr>
              <a:t>B</a:t>
            </a:r>
            <a:r>
              <a:rPr lang="en-US" sz="2800">
                <a:latin typeface="Arial" charset="0"/>
              </a:rPr>
              <a:t> adalah himpunan bagian dari </a:t>
            </a:r>
            <a:r>
              <a:rPr lang="en-US" sz="2800" i="1">
                <a:latin typeface="Arial" charset="0"/>
              </a:rPr>
              <a:t>A</a:t>
            </a:r>
            <a:r>
              <a:rPr lang="en-US" sz="2800">
                <a:latin typeface="Arial" charset="0"/>
              </a:rPr>
              <a:t>. </a:t>
            </a:r>
          </a:p>
          <a:p>
            <a:pPr marL="0" indent="0" eaLnBrk="1" hangingPunct="1">
              <a:lnSpc>
                <a:spcPct val="80000"/>
              </a:lnSpc>
              <a:buFont typeface="Wingdings" charset="0"/>
              <a:buNone/>
            </a:pPr>
            <a:r>
              <a:rPr lang="en-US" sz="2800">
                <a:latin typeface="Arial" charset="0"/>
              </a:rPr>
              <a:t>Jika tidak demikian, maka </a:t>
            </a:r>
            <a:r>
              <a:rPr lang="en-US" sz="2800" i="1">
                <a:latin typeface="Arial" charset="0"/>
              </a:rPr>
              <a:t>A</a:t>
            </a:r>
            <a:r>
              <a:rPr lang="en-US" sz="2800">
                <a:latin typeface="Arial" charset="0"/>
              </a:rPr>
              <a:t> </a:t>
            </a:r>
            <a:r>
              <a:rPr lang="en-US" sz="2800">
                <a:latin typeface="Arial" charset="0"/>
                <a:sym typeface="Symbol" charset="0"/>
              </a:rPr>
              <a:t></a:t>
            </a:r>
            <a:r>
              <a:rPr lang="en-US" sz="2800">
                <a:latin typeface="Arial" charset="0"/>
              </a:rPr>
              <a:t> </a:t>
            </a:r>
            <a:r>
              <a:rPr lang="en-US" sz="2800" i="1">
                <a:latin typeface="Arial" charset="0"/>
              </a:rPr>
              <a:t>B</a:t>
            </a:r>
            <a:r>
              <a:rPr lang="en-US" sz="2800">
                <a:latin typeface="Arial" charset="0"/>
              </a:rPr>
              <a:t>.</a:t>
            </a:r>
          </a:p>
          <a:p>
            <a:pPr marL="0" indent="0" eaLnBrk="1" hangingPunct="1">
              <a:lnSpc>
                <a:spcPct val="80000"/>
              </a:lnSpc>
              <a:buFont typeface="Wingdings" charset="0"/>
              <a:buNone/>
            </a:pPr>
            <a:endParaRPr lang="en-US" sz="2800">
              <a:latin typeface="Arial" charset="0"/>
            </a:endParaRPr>
          </a:p>
          <a:p>
            <a:pPr marL="0" indent="0" eaLnBrk="1" hangingPunct="1">
              <a:lnSpc>
                <a:spcPct val="80000"/>
              </a:lnSpc>
              <a:buFont typeface="Wingdings" charset="0"/>
              <a:buNone/>
            </a:pPr>
            <a:r>
              <a:rPr lang="en-US" sz="2800">
                <a:latin typeface="Arial" charset="0"/>
              </a:rPr>
              <a:t>Notasi : </a:t>
            </a:r>
            <a:r>
              <a:rPr lang="en-US" sz="2800" i="1">
                <a:latin typeface="Arial" charset="0"/>
              </a:rPr>
              <a:t>A</a:t>
            </a:r>
            <a:r>
              <a:rPr lang="en-US" sz="2800">
                <a:latin typeface="Arial" charset="0"/>
              </a:rPr>
              <a:t> = </a:t>
            </a:r>
            <a:r>
              <a:rPr lang="en-US" sz="2800" i="1">
                <a:latin typeface="Arial" charset="0"/>
              </a:rPr>
              <a:t>B</a:t>
            </a:r>
            <a:r>
              <a:rPr lang="en-US" sz="2800">
                <a:latin typeface="Arial" charset="0"/>
              </a:rPr>
              <a:t>  </a:t>
            </a:r>
            <a:r>
              <a:rPr lang="en-US" sz="2800">
                <a:latin typeface="Arial" charset="0"/>
                <a:sym typeface="Symbol" charset="0"/>
              </a:rPr>
              <a:t></a:t>
            </a:r>
            <a:r>
              <a:rPr lang="en-US" sz="2800">
                <a:latin typeface="Arial" charset="0"/>
              </a:rPr>
              <a:t>  </a:t>
            </a:r>
            <a:r>
              <a:rPr lang="en-US" sz="2800" i="1">
                <a:latin typeface="Arial" charset="0"/>
              </a:rPr>
              <a:t>A</a:t>
            </a:r>
            <a:r>
              <a:rPr lang="en-US" sz="2800">
                <a:latin typeface="Arial" charset="0"/>
              </a:rPr>
              <a:t> </a:t>
            </a:r>
            <a:r>
              <a:rPr lang="en-US" sz="2800">
                <a:latin typeface="Arial" charset="0"/>
                <a:sym typeface="Symbol" charset="0"/>
              </a:rPr>
              <a:t></a:t>
            </a:r>
            <a:r>
              <a:rPr lang="en-US" sz="2800">
                <a:latin typeface="Arial" charset="0"/>
              </a:rPr>
              <a:t> </a:t>
            </a:r>
            <a:r>
              <a:rPr lang="en-US" sz="2800" i="1">
                <a:latin typeface="Arial" charset="0"/>
              </a:rPr>
              <a:t>B</a:t>
            </a:r>
            <a:r>
              <a:rPr lang="en-US" sz="2800">
                <a:latin typeface="Arial" charset="0"/>
              </a:rPr>
              <a:t> dan </a:t>
            </a:r>
            <a:r>
              <a:rPr lang="en-US" sz="2800" i="1">
                <a:latin typeface="Arial" charset="0"/>
              </a:rPr>
              <a:t>B</a:t>
            </a:r>
            <a:r>
              <a:rPr lang="en-US" sz="2800">
                <a:latin typeface="Arial" charset="0"/>
              </a:rPr>
              <a:t> </a:t>
            </a:r>
            <a:r>
              <a:rPr lang="en-US" sz="2800">
                <a:latin typeface="Arial" charset="0"/>
                <a:sym typeface="Symbol" charset="0"/>
              </a:rPr>
              <a:t></a:t>
            </a:r>
            <a:r>
              <a:rPr lang="en-US" sz="2800">
                <a:latin typeface="Arial" charset="0"/>
              </a:rPr>
              <a:t> </a:t>
            </a:r>
            <a:r>
              <a:rPr lang="en-US" sz="2800" i="1">
                <a:latin typeface="Arial" charset="0"/>
              </a:rPr>
              <a:t>A</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US" b="1">
                <a:latin typeface="Arial" charset="0"/>
              </a:rPr>
              <a:t>Himpunan yang Sama</a:t>
            </a:r>
          </a:p>
        </p:txBody>
      </p:sp>
      <p:sp>
        <p:nvSpPr>
          <p:cNvPr id="40963" name="Rectangle 3"/>
          <p:cNvSpPr>
            <a:spLocks noGrp="1" noChangeArrowheads="1"/>
          </p:cNvSpPr>
          <p:nvPr>
            <p:ph type="body" idx="1"/>
          </p:nvPr>
        </p:nvSpPr>
        <p:spPr/>
        <p:txBody>
          <a:bodyPr/>
          <a:lstStyle/>
          <a:p>
            <a:pPr marL="0" indent="0" eaLnBrk="1" hangingPunct="1">
              <a:lnSpc>
                <a:spcPct val="80000"/>
              </a:lnSpc>
              <a:buFont typeface="Wingdings" charset="0"/>
              <a:buNone/>
              <a:tabLst>
                <a:tab pos="0" algn="l"/>
              </a:tabLst>
            </a:pPr>
            <a:r>
              <a:rPr lang="en-US" sz="2400" b="1">
                <a:latin typeface="Arial" charset="0"/>
              </a:rPr>
              <a:t>Contoh </a:t>
            </a:r>
            <a:r>
              <a:rPr lang="en-US" sz="2400">
                <a:latin typeface="Arial" charset="0"/>
              </a:rPr>
              <a:t> </a:t>
            </a:r>
          </a:p>
          <a:p>
            <a:pPr marL="0" indent="0" eaLnBrk="1" hangingPunct="1">
              <a:lnSpc>
                <a:spcPct val="80000"/>
              </a:lnSpc>
              <a:buFont typeface="Wingdings" charset="0"/>
              <a:buNone/>
              <a:tabLst>
                <a:tab pos="0" algn="l"/>
              </a:tabLst>
            </a:pPr>
            <a:r>
              <a:rPr lang="en-US" sz="2400">
                <a:latin typeface="Arial" charset="0"/>
              </a:rPr>
              <a:t>(i)   Jika </a:t>
            </a:r>
            <a:r>
              <a:rPr lang="en-US" sz="2400" i="1">
                <a:latin typeface="Arial" charset="0"/>
              </a:rPr>
              <a:t>A</a:t>
            </a:r>
            <a:r>
              <a:rPr lang="en-US" sz="2400">
                <a:latin typeface="Arial" charset="0"/>
              </a:rPr>
              <a:t> = { 0, 1 } dan </a:t>
            </a:r>
            <a:r>
              <a:rPr lang="en-US" sz="2400" i="1">
                <a:latin typeface="Arial" charset="0"/>
              </a:rPr>
              <a:t>B</a:t>
            </a:r>
            <a:r>
              <a:rPr lang="en-US" sz="2400">
                <a:latin typeface="Arial" charset="0"/>
              </a:rPr>
              <a:t> = { </a:t>
            </a:r>
            <a:r>
              <a:rPr lang="en-US" sz="2400" i="1">
                <a:latin typeface="Arial" charset="0"/>
              </a:rPr>
              <a:t>x</a:t>
            </a:r>
            <a:r>
              <a:rPr lang="en-US" sz="2400">
                <a:latin typeface="Arial" charset="0"/>
              </a:rPr>
              <a:t> | </a:t>
            </a:r>
            <a:r>
              <a:rPr lang="en-US" sz="2400" i="1">
                <a:latin typeface="Arial" charset="0"/>
              </a:rPr>
              <a:t>x</a:t>
            </a:r>
            <a:r>
              <a:rPr lang="en-US" sz="2400">
                <a:latin typeface="Arial" charset="0"/>
              </a:rPr>
              <a:t> (</a:t>
            </a:r>
            <a:r>
              <a:rPr lang="en-US" sz="2400" i="1">
                <a:latin typeface="Arial" charset="0"/>
              </a:rPr>
              <a:t>x </a:t>
            </a:r>
            <a:r>
              <a:rPr lang="en-US" sz="2400">
                <a:latin typeface="Arial" charset="0"/>
              </a:rPr>
              <a:t>– 1) = 0 }, maka </a:t>
            </a:r>
            <a:r>
              <a:rPr lang="en-US" sz="2400" i="1">
                <a:latin typeface="Arial" charset="0"/>
              </a:rPr>
              <a:t>A</a:t>
            </a:r>
            <a:r>
              <a:rPr lang="en-US" sz="2400">
                <a:latin typeface="Arial" charset="0"/>
              </a:rPr>
              <a:t> = </a:t>
            </a:r>
            <a:r>
              <a:rPr lang="en-US" sz="2400" i="1">
                <a:latin typeface="Arial" charset="0"/>
              </a:rPr>
              <a:t>B</a:t>
            </a:r>
            <a:endParaRPr lang="en-US" sz="2400">
              <a:latin typeface="Arial" charset="0"/>
            </a:endParaRPr>
          </a:p>
          <a:p>
            <a:pPr marL="0" indent="0" eaLnBrk="1" hangingPunct="1">
              <a:lnSpc>
                <a:spcPct val="80000"/>
              </a:lnSpc>
              <a:buFont typeface="Wingdings" charset="0"/>
              <a:buNone/>
              <a:tabLst>
                <a:tab pos="0" algn="l"/>
              </a:tabLst>
            </a:pPr>
            <a:r>
              <a:rPr lang="en-US" sz="2400">
                <a:latin typeface="Arial" charset="0"/>
              </a:rPr>
              <a:t>(ii)  Jika </a:t>
            </a:r>
            <a:r>
              <a:rPr lang="en-US" sz="2400" i="1">
                <a:latin typeface="Arial" charset="0"/>
              </a:rPr>
              <a:t>A</a:t>
            </a:r>
            <a:r>
              <a:rPr lang="en-US" sz="2400">
                <a:latin typeface="Arial" charset="0"/>
              </a:rPr>
              <a:t> = { 3, 5, 8, 5 } dan </a:t>
            </a:r>
            <a:r>
              <a:rPr lang="en-US" sz="2400" i="1">
                <a:latin typeface="Arial" charset="0"/>
              </a:rPr>
              <a:t>B</a:t>
            </a:r>
            <a:r>
              <a:rPr lang="en-US" sz="2400">
                <a:latin typeface="Arial" charset="0"/>
              </a:rPr>
              <a:t> = {5, 3, 8 }, maka </a:t>
            </a:r>
            <a:r>
              <a:rPr lang="en-US" sz="2400" i="1">
                <a:latin typeface="Arial" charset="0"/>
              </a:rPr>
              <a:t>A</a:t>
            </a:r>
            <a:r>
              <a:rPr lang="en-US" sz="2400">
                <a:latin typeface="Arial" charset="0"/>
              </a:rPr>
              <a:t> = </a:t>
            </a:r>
            <a:r>
              <a:rPr lang="en-US" sz="2400" i="1">
                <a:latin typeface="Arial" charset="0"/>
              </a:rPr>
              <a:t>B</a:t>
            </a:r>
            <a:endParaRPr lang="en-US" sz="2400">
              <a:latin typeface="Arial" charset="0"/>
            </a:endParaRPr>
          </a:p>
          <a:p>
            <a:pPr marL="0" indent="0" eaLnBrk="1" hangingPunct="1">
              <a:lnSpc>
                <a:spcPct val="80000"/>
              </a:lnSpc>
              <a:buFont typeface="Wingdings" charset="0"/>
              <a:buNone/>
              <a:tabLst>
                <a:tab pos="0" algn="l"/>
              </a:tabLst>
            </a:pPr>
            <a:r>
              <a:rPr lang="en-US" sz="2400">
                <a:latin typeface="Arial" charset="0"/>
              </a:rPr>
              <a:t>(iii) Jika </a:t>
            </a:r>
            <a:r>
              <a:rPr lang="en-US" sz="2400" i="1">
                <a:latin typeface="Arial" charset="0"/>
              </a:rPr>
              <a:t>A</a:t>
            </a:r>
            <a:r>
              <a:rPr lang="en-US" sz="2400">
                <a:latin typeface="Arial" charset="0"/>
              </a:rPr>
              <a:t> = { 3, 5, 8, 5 } dan </a:t>
            </a:r>
            <a:r>
              <a:rPr lang="en-US" sz="2400" i="1">
                <a:latin typeface="Arial" charset="0"/>
              </a:rPr>
              <a:t>B</a:t>
            </a:r>
            <a:r>
              <a:rPr lang="en-US" sz="2400">
                <a:latin typeface="Arial" charset="0"/>
              </a:rPr>
              <a:t> = {3, 8}, maka </a:t>
            </a:r>
            <a:r>
              <a:rPr lang="en-US" sz="2400" i="1">
                <a:latin typeface="Arial" charset="0"/>
              </a:rPr>
              <a:t>A</a:t>
            </a:r>
            <a:r>
              <a:rPr lang="en-US" sz="2400">
                <a:latin typeface="Arial" charset="0"/>
              </a:rPr>
              <a:t> </a:t>
            </a:r>
            <a:r>
              <a:rPr lang="en-US" sz="2400">
                <a:latin typeface="Arial" charset="0"/>
                <a:sym typeface="Symbol" charset="0"/>
              </a:rPr>
              <a:t></a:t>
            </a:r>
            <a:r>
              <a:rPr lang="en-US" sz="2400">
                <a:latin typeface="Arial" charset="0"/>
              </a:rPr>
              <a:t> </a:t>
            </a:r>
            <a:r>
              <a:rPr lang="en-US" sz="2400" i="1">
                <a:latin typeface="Arial" charset="0"/>
              </a:rPr>
              <a:t>B</a:t>
            </a:r>
            <a:r>
              <a:rPr lang="en-US" sz="2400">
                <a:latin typeface="Arial" charset="0"/>
              </a:rPr>
              <a:t>				             </a:t>
            </a:r>
          </a:p>
          <a:p>
            <a:pPr marL="0" indent="0" eaLnBrk="1" hangingPunct="1">
              <a:lnSpc>
                <a:spcPct val="80000"/>
              </a:lnSpc>
              <a:buFont typeface="Wingdings" charset="0"/>
              <a:buNone/>
              <a:tabLst>
                <a:tab pos="0" algn="l"/>
              </a:tabLst>
            </a:pPr>
            <a:r>
              <a:rPr lang="en-US" sz="2400">
                <a:latin typeface="Arial" charset="0"/>
              </a:rPr>
              <a:t>Untuk tiga buah himpunan, </a:t>
            </a:r>
            <a:r>
              <a:rPr lang="en-US" sz="2400" i="1">
                <a:latin typeface="Arial" charset="0"/>
              </a:rPr>
              <a:t>A</a:t>
            </a:r>
            <a:r>
              <a:rPr lang="en-US" sz="2400">
                <a:latin typeface="Arial" charset="0"/>
              </a:rPr>
              <a:t>, </a:t>
            </a:r>
            <a:r>
              <a:rPr lang="en-US" sz="2400" i="1">
                <a:latin typeface="Arial" charset="0"/>
              </a:rPr>
              <a:t>B</a:t>
            </a:r>
            <a:r>
              <a:rPr lang="en-US" sz="2400">
                <a:latin typeface="Arial" charset="0"/>
              </a:rPr>
              <a:t>, dan </a:t>
            </a:r>
            <a:r>
              <a:rPr lang="en-US" sz="2400" i="1">
                <a:latin typeface="Arial" charset="0"/>
              </a:rPr>
              <a:t>C</a:t>
            </a:r>
            <a:r>
              <a:rPr lang="en-US" sz="2400">
                <a:latin typeface="Arial" charset="0"/>
              </a:rPr>
              <a:t> berlaku aksioma berikut:</a:t>
            </a:r>
          </a:p>
          <a:p>
            <a:pPr marL="0" indent="0" eaLnBrk="1" hangingPunct="1">
              <a:lnSpc>
                <a:spcPct val="80000"/>
              </a:lnSpc>
              <a:buFont typeface="Wingdings" charset="0"/>
              <a:buNone/>
              <a:tabLst>
                <a:tab pos="0" algn="l"/>
              </a:tabLst>
            </a:pPr>
            <a:r>
              <a:rPr lang="en-US" sz="2400">
                <a:latin typeface="Arial" charset="0"/>
              </a:rPr>
              <a:t>(a) </a:t>
            </a:r>
            <a:r>
              <a:rPr lang="en-US" sz="2400" i="1">
                <a:latin typeface="Arial" charset="0"/>
              </a:rPr>
              <a:t>A</a:t>
            </a:r>
            <a:r>
              <a:rPr lang="en-US" sz="2400">
                <a:latin typeface="Arial" charset="0"/>
              </a:rPr>
              <a:t> = </a:t>
            </a:r>
            <a:r>
              <a:rPr lang="en-US" sz="2400" i="1">
                <a:latin typeface="Arial" charset="0"/>
              </a:rPr>
              <a:t>A</a:t>
            </a:r>
            <a:r>
              <a:rPr lang="en-US" sz="2400">
                <a:latin typeface="Arial" charset="0"/>
              </a:rPr>
              <a:t>, </a:t>
            </a:r>
            <a:r>
              <a:rPr lang="en-US" sz="2400" i="1">
                <a:latin typeface="Arial" charset="0"/>
              </a:rPr>
              <a:t>B</a:t>
            </a:r>
            <a:r>
              <a:rPr lang="en-US" sz="2400">
                <a:latin typeface="Arial" charset="0"/>
              </a:rPr>
              <a:t> = </a:t>
            </a:r>
            <a:r>
              <a:rPr lang="en-US" sz="2400" i="1">
                <a:latin typeface="Arial" charset="0"/>
              </a:rPr>
              <a:t>B</a:t>
            </a:r>
            <a:r>
              <a:rPr lang="en-US" sz="2400">
                <a:latin typeface="Arial" charset="0"/>
              </a:rPr>
              <a:t>, dan </a:t>
            </a:r>
            <a:r>
              <a:rPr lang="en-US" sz="2400" i="1">
                <a:latin typeface="Arial" charset="0"/>
              </a:rPr>
              <a:t>C</a:t>
            </a:r>
            <a:r>
              <a:rPr lang="en-US" sz="2400">
                <a:latin typeface="Arial" charset="0"/>
              </a:rPr>
              <a:t> = </a:t>
            </a:r>
            <a:r>
              <a:rPr lang="en-US" sz="2400" i="1">
                <a:latin typeface="Arial" charset="0"/>
              </a:rPr>
              <a:t>C</a:t>
            </a:r>
            <a:r>
              <a:rPr lang="en-US" sz="2400">
                <a:latin typeface="Arial" charset="0"/>
              </a:rPr>
              <a:t>     </a:t>
            </a:r>
          </a:p>
          <a:p>
            <a:pPr marL="0" indent="0" eaLnBrk="1" hangingPunct="1">
              <a:lnSpc>
                <a:spcPct val="80000"/>
              </a:lnSpc>
              <a:buFont typeface="Wingdings" charset="0"/>
              <a:buNone/>
              <a:tabLst>
                <a:tab pos="0" algn="l"/>
              </a:tabLst>
            </a:pPr>
            <a:r>
              <a:rPr lang="en-US" sz="2400">
                <a:latin typeface="Arial" charset="0"/>
              </a:rPr>
              <a:t>(b) jika </a:t>
            </a:r>
            <a:r>
              <a:rPr lang="en-US" sz="2400" i="1">
                <a:latin typeface="Arial" charset="0"/>
              </a:rPr>
              <a:t>A</a:t>
            </a:r>
            <a:r>
              <a:rPr lang="en-US" sz="2400">
                <a:latin typeface="Arial" charset="0"/>
              </a:rPr>
              <a:t> = </a:t>
            </a:r>
            <a:r>
              <a:rPr lang="en-US" sz="2400" i="1">
                <a:latin typeface="Arial" charset="0"/>
              </a:rPr>
              <a:t>B</a:t>
            </a:r>
            <a:r>
              <a:rPr lang="en-US" sz="2400">
                <a:latin typeface="Arial" charset="0"/>
              </a:rPr>
              <a:t>, maka </a:t>
            </a:r>
            <a:r>
              <a:rPr lang="en-US" sz="2400" i="1">
                <a:latin typeface="Arial" charset="0"/>
              </a:rPr>
              <a:t>B</a:t>
            </a:r>
            <a:r>
              <a:rPr lang="en-US" sz="2400">
                <a:latin typeface="Arial" charset="0"/>
              </a:rPr>
              <a:t> = </a:t>
            </a:r>
            <a:r>
              <a:rPr lang="en-US" sz="2400" i="1">
                <a:latin typeface="Arial" charset="0"/>
              </a:rPr>
              <a:t>A</a:t>
            </a:r>
            <a:endParaRPr lang="en-US" sz="2400">
              <a:latin typeface="Arial" charset="0"/>
            </a:endParaRPr>
          </a:p>
          <a:p>
            <a:pPr marL="0" indent="0" eaLnBrk="1" hangingPunct="1">
              <a:lnSpc>
                <a:spcPct val="80000"/>
              </a:lnSpc>
              <a:buFont typeface="Wingdings" charset="0"/>
              <a:buNone/>
              <a:tabLst>
                <a:tab pos="0" algn="l"/>
              </a:tabLst>
            </a:pPr>
            <a:r>
              <a:rPr lang="en-US" sz="2400">
                <a:latin typeface="Arial" charset="0"/>
              </a:rPr>
              <a:t>(c) jika </a:t>
            </a:r>
            <a:r>
              <a:rPr lang="en-US" sz="2400" i="1">
                <a:latin typeface="Arial" charset="0"/>
              </a:rPr>
              <a:t>A</a:t>
            </a:r>
            <a:r>
              <a:rPr lang="en-US" sz="2400">
                <a:latin typeface="Arial" charset="0"/>
              </a:rPr>
              <a:t> = </a:t>
            </a:r>
            <a:r>
              <a:rPr lang="en-US" sz="2400" i="1">
                <a:latin typeface="Arial" charset="0"/>
              </a:rPr>
              <a:t>B</a:t>
            </a:r>
            <a:r>
              <a:rPr lang="en-US" sz="2400">
                <a:latin typeface="Arial" charset="0"/>
              </a:rPr>
              <a:t> dan </a:t>
            </a:r>
            <a:r>
              <a:rPr lang="en-US" sz="2400" i="1">
                <a:latin typeface="Arial" charset="0"/>
              </a:rPr>
              <a:t>B</a:t>
            </a:r>
            <a:r>
              <a:rPr lang="en-US" sz="2400">
                <a:latin typeface="Arial" charset="0"/>
              </a:rPr>
              <a:t> = </a:t>
            </a:r>
            <a:r>
              <a:rPr lang="en-US" sz="2400" i="1">
                <a:latin typeface="Arial" charset="0"/>
              </a:rPr>
              <a:t>C</a:t>
            </a:r>
            <a:r>
              <a:rPr lang="en-US" sz="2400">
                <a:latin typeface="Arial" charset="0"/>
              </a:rPr>
              <a:t>, maka </a:t>
            </a:r>
            <a:r>
              <a:rPr lang="en-US" sz="2400" i="1">
                <a:latin typeface="Arial" charset="0"/>
              </a:rPr>
              <a:t>A</a:t>
            </a:r>
            <a:r>
              <a:rPr lang="en-US" sz="2400">
                <a:latin typeface="Arial" charset="0"/>
              </a:rPr>
              <a:t> = </a:t>
            </a:r>
            <a:r>
              <a:rPr lang="en-US" sz="2400" i="1">
                <a:latin typeface="Arial" charset="0"/>
              </a:rPr>
              <a:t>C</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US" b="1">
                <a:latin typeface="Arial" charset="0"/>
              </a:rPr>
              <a:t>Himpunan yang Ekivalen</a:t>
            </a:r>
          </a:p>
        </p:txBody>
      </p:sp>
      <p:sp>
        <p:nvSpPr>
          <p:cNvPr id="41987" name="Rectangle 3"/>
          <p:cNvSpPr>
            <a:spLocks noGrp="1" noChangeArrowheads="1"/>
          </p:cNvSpPr>
          <p:nvPr>
            <p:ph type="body" idx="1"/>
          </p:nvPr>
        </p:nvSpPr>
        <p:spPr/>
        <p:txBody>
          <a:bodyPr/>
          <a:lstStyle/>
          <a:p>
            <a:pPr marL="0" indent="0" eaLnBrk="1" hangingPunct="1">
              <a:lnSpc>
                <a:spcPct val="90000"/>
              </a:lnSpc>
              <a:buFont typeface="Wingdings" charset="0"/>
              <a:buNone/>
            </a:pPr>
            <a:r>
              <a:rPr lang="en-US" sz="2800">
                <a:latin typeface="Arial" charset="0"/>
              </a:rPr>
              <a:t>Himpunan </a:t>
            </a:r>
            <a:r>
              <a:rPr lang="en-US" sz="2800" i="1">
                <a:latin typeface="Arial" charset="0"/>
              </a:rPr>
              <a:t>A</a:t>
            </a:r>
            <a:r>
              <a:rPr lang="en-US" sz="2800">
                <a:latin typeface="Arial" charset="0"/>
              </a:rPr>
              <a:t> dikatakan ekivalen dengan himpunan </a:t>
            </a:r>
            <a:r>
              <a:rPr lang="en-US" sz="2800" i="1">
                <a:latin typeface="Arial" charset="0"/>
              </a:rPr>
              <a:t>B</a:t>
            </a:r>
            <a:r>
              <a:rPr lang="en-US" sz="2800">
                <a:latin typeface="Arial" charset="0"/>
              </a:rPr>
              <a:t> jika dan hanya jika kardinal dari kedua himpunan tersebut sama.</a:t>
            </a:r>
          </a:p>
          <a:p>
            <a:pPr marL="0" indent="0" eaLnBrk="1" hangingPunct="1">
              <a:lnSpc>
                <a:spcPct val="90000"/>
              </a:lnSpc>
              <a:buFont typeface="Wingdings" charset="0"/>
              <a:buNone/>
            </a:pPr>
            <a:r>
              <a:rPr lang="en-US" sz="2800">
                <a:latin typeface="Arial" charset="0"/>
              </a:rPr>
              <a:t>Notasi : </a:t>
            </a:r>
            <a:r>
              <a:rPr lang="en-US" sz="2800" i="1">
                <a:latin typeface="Arial" charset="0"/>
              </a:rPr>
              <a:t>A</a:t>
            </a:r>
            <a:r>
              <a:rPr lang="en-US" sz="2800">
                <a:latin typeface="Arial" charset="0"/>
              </a:rPr>
              <a:t> ~ </a:t>
            </a:r>
            <a:r>
              <a:rPr lang="en-US" sz="2800" i="1">
                <a:latin typeface="Arial" charset="0"/>
              </a:rPr>
              <a:t>B</a:t>
            </a:r>
            <a:r>
              <a:rPr lang="en-US" sz="2800">
                <a:latin typeface="Arial" charset="0"/>
              </a:rPr>
              <a:t>  </a:t>
            </a:r>
            <a:r>
              <a:rPr lang="en-US" sz="2800">
                <a:latin typeface="Arial" charset="0"/>
                <a:sym typeface="Symbol" charset="0"/>
              </a:rPr>
              <a:t></a:t>
            </a:r>
            <a:r>
              <a:rPr lang="en-US" sz="2800">
                <a:latin typeface="Arial" charset="0"/>
              </a:rPr>
              <a:t> </a:t>
            </a:r>
            <a:r>
              <a:rPr lang="en-US" sz="2800">
                <a:latin typeface="Arial" charset="0"/>
                <a:sym typeface="Symbol" charset="0"/>
              </a:rPr>
              <a:t></a:t>
            </a:r>
            <a:r>
              <a:rPr lang="en-US" sz="2800" i="1">
                <a:latin typeface="Arial" charset="0"/>
              </a:rPr>
              <a:t>A</a:t>
            </a:r>
            <a:r>
              <a:rPr lang="en-US" sz="2800">
                <a:latin typeface="Arial" charset="0"/>
                <a:sym typeface="Symbol" charset="0"/>
              </a:rPr>
              <a:t></a:t>
            </a:r>
            <a:r>
              <a:rPr lang="en-US" sz="2800">
                <a:latin typeface="Arial" charset="0"/>
              </a:rPr>
              <a:t> = </a:t>
            </a:r>
            <a:r>
              <a:rPr lang="en-US" sz="2800">
                <a:latin typeface="Arial" charset="0"/>
                <a:sym typeface="Symbol" charset="0"/>
              </a:rPr>
              <a:t></a:t>
            </a:r>
            <a:r>
              <a:rPr lang="en-US" sz="2800" i="1">
                <a:latin typeface="Arial" charset="0"/>
              </a:rPr>
              <a:t>B</a:t>
            </a:r>
            <a:r>
              <a:rPr lang="en-US" sz="2800">
                <a:latin typeface="Arial" charset="0"/>
                <a:sym typeface="Symbol" charset="0"/>
              </a:rPr>
              <a:t></a:t>
            </a:r>
            <a:endParaRPr lang="en-US" sz="2800" b="1">
              <a:latin typeface="Arial" charset="0"/>
            </a:endParaRPr>
          </a:p>
          <a:p>
            <a:pPr marL="0" indent="0" eaLnBrk="1" hangingPunct="1">
              <a:lnSpc>
                <a:spcPct val="90000"/>
              </a:lnSpc>
              <a:buFont typeface="Wingdings" charset="0"/>
              <a:buNone/>
            </a:pPr>
            <a:endParaRPr lang="en-US" sz="2800" b="1">
              <a:latin typeface="Arial" charset="0"/>
            </a:endParaRPr>
          </a:p>
          <a:p>
            <a:pPr marL="0" indent="0" eaLnBrk="1" hangingPunct="1">
              <a:lnSpc>
                <a:spcPct val="90000"/>
              </a:lnSpc>
              <a:buFont typeface="Wingdings" charset="0"/>
              <a:buNone/>
            </a:pPr>
            <a:r>
              <a:rPr lang="en-US" sz="2800" b="1">
                <a:latin typeface="Arial" charset="0"/>
              </a:rPr>
              <a:t>Contoh </a:t>
            </a:r>
          </a:p>
          <a:p>
            <a:pPr marL="0" indent="0" eaLnBrk="1" hangingPunct="1">
              <a:lnSpc>
                <a:spcPct val="90000"/>
              </a:lnSpc>
              <a:buFont typeface="Wingdings" charset="0"/>
              <a:buNone/>
            </a:pPr>
            <a:r>
              <a:rPr lang="en-US" sz="2800">
                <a:latin typeface="Arial" charset="0"/>
              </a:rPr>
              <a:t>Misalkan </a:t>
            </a:r>
            <a:r>
              <a:rPr lang="en-US" sz="2800" i="1">
                <a:latin typeface="Arial" charset="0"/>
              </a:rPr>
              <a:t>A</a:t>
            </a:r>
            <a:r>
              <a:rPr lang="en-US" sz="2800">
                <a:latin typeface="Arial" charset="0"/>
              </a:rPr>
              <a:t> = { 1, 3, 5, 7 } dan </a:t>
            </a:r>
            <a:r>
              <a:rPr lang="en-US" sz="2800" i="1">
                <a:latin typeface="Arial" charset="0"/>
              </a:rPr>
              <a:t>B</a:t>
            </a:r>
            <a:r>
              <a:rPr lang="en-US" sz="2800">
                <a:latin typeface="Arial" charset="0"/>
              </a:rPr>
              <a:t> ={ </a:t>
            </a:r>
            <a:r>
              <a:rPr lang="en-US" sz="2800" i="1">
                <a:latin typeface="Arial" charset="0"/>
              </a:rPr>
              <a:t>a</a:t>
            </a:r>
            <a:r>
              <a:rPr lang="en-US" sz="2800">
                <a:latin typeface="Arial" charset="0"/>
              </a:rPr>
              <a:t>, </a:t>
            </a:r>
            <a:r>
              <a:rPr lang="en-US" sz="2800" i="1">
                <a:latin typeface="Arial" charset="0"/>
              </a:rPr>
              <a:t>b</a:t>
            </a:r>
            <a:r>
              <a:rPr lang="en-US" sz="2800">
                <a:latin typeface="Arial" charset="0"/>
              </a:rPr>
              <a:t>, </a:t>
            </a:r>
            <a:r>
              <a:rPr lang="en-US" sz="2800" i="1">
                <a:latin typeface="Arial" charset="0"/>
              </a:rPr>
              <a:t>c</a:t>
            </a:r>
            <a:r>
              <a:rPr lang="en-US" sz="2800">
                <a:latin typeface="Arial" charset="0"/>
              </a:rPr>
              <a:t>, </a:t>
            </a:r>
            <a:r>
              <a:rPr lang="en-US" sz="2800" i="1">
                <a:latin typeface="Arial" charset="0"/>
              </a:rPr>
              <a:t>d</a:t>
            </a:r>
            <a:r>
              <a:rPr lang="en-US" sz="2800">
                <a:latin typeface="Arial" charset="0"/>
              </a:rPr>
              <a:t> }, </a:t>
            </a:r>
          </a:p>
          <a:p>
            <a:pPr marL="0" indent="0" eaLnBrk="1" hangingPunct="1">
              <a:lnSpc>
                <a:spcPct val="90000"/>
              </a:lnSpc>
              <a:buFont typeface="Wingdings" charset="0"/>
              <a:buNone/>
            </a:pPr>
            <a:r>
              <a:rPr lang="en-US" sz="2800">
                <a:latin typeface="Arial" charset="0"/>
              </a:rPr>
              <a:t>maka </a:t>
            </a:r>
            <a:r>
              <a:rPr lang="en-US" sz="2800" i="1">
                <a:latin typeface="Arial" charset="0"/>
              </a:rPr>
              <a:t>A</a:t>
            </a:r>
            <a:r>
              <a:rPr lang="en-US" sz="2800">
                <a:latin typeface="Arial" charset="0"/>
              </a:rPr>
              <a:t> ~ </a:t>
            </a:r>
            <a:r>
              <a:rPr lang="en-US" sz="2800" i="1">
                <a:latin typeface="Arial" charset="0"/>
              </a:rPr>
              <a:t>B</a:t>
            </a:r>
            <a:r>
              <a:rPr lang="en-US" sz="2800">
                <a:latin typeface="Arial" charset="0"/>
              </a:rPr>
              <a:t> sebab </a:t>
            </a:r>
            <a:r>
              <a:rPr lang="en-US" sz="2800">
                <a:latin typeface="Arial" charset="0"/>
                <a:sym typeface="Symbol" charset="0"/>
              </a:rPr>
              <a:t></a:t>
            </a:r>
            <a:r>
              <a:rPr lang="en-US" sz="2800" i="1">
                <a:latin typeface="Arial" charset="0"/>
              </a:rPr>
              <a:t>A</a:t>
            </a:r>
            <a:r>
              <a:rPr lang="en-US" sz="2800">
                <a:latin typeface="Arial" charset="0"/>
                <a:sym typeface="Symbol" charset="0"/>
              </a:rPr>
              <a:t></a:t>
            </a:r>
            <a:r>
              <a:rPr lang="en-US" sz="2800">
                <a:latin typeface="Arial" charset="0"/>
              </a:rPr>
              <a:t> = </a:t>
            </a:r>
            <a:r>
              <a:rPr lang="en-US" sz="2800">
                <a:latin typeface="Arial" charset="0"/>
                <a:sym typeface="Symbol" charset="0"/>
              </a:rPr>
              <a:t></a:t>
            </a:r>
            <a:r>
              <a:rPr lang="en-US" sz="2800" i="1">
                <a:latin typeface="Arial" charset="0"/>
              </a:rPr>
              <a:t>B</a:t>
            </a:r>
            <a:r>
              <a:rPr lang="en-US" sz="2800">
                <a:latin typeface="Arial" charset="0"/>
                <a:sym typeface="Symbol" charset="0"/>
              </a:rPr>
              <a:t></a:t>
            </a:r>
            <a:r>
              <a:rPr lang="en-US" sz="2800">
                <a:latin typeface="Arial" charset="0"/>
              </a:rPr>
              <a:t> = 4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p:txBody>
          <a:bodyPr/>
          <a:lstStyle/>
          <a:p>
            <a:pPr eaLnBrk="1" hangingPunct="1"/>
            <a:r>
              <a:rPr lang="en-US" b="1">
                <a:latin typeface="Arial" charset="0"/>
              </a:rPr>
              <a:t>Himpunan Saling Lepas</a:t>
            </a:r>
          </a:p>
        </p:txBody>
      </p:sp>
      <p:sp>
        <p:nvSpPr>
          <p:cNvPr id="3076" name="Rectangle 3"/>
          <p:cNvSpPr>
            <a:spLocks noGrp="1" noChangeArrowheads="1"/>
          </p:cNvSpPr>
          <p:nvPr>
            <p:ph type="body" idx="1"/>
          </p:nvPr>
        </p:nvSpPr>
        <p:spPr/>
        <p:txBody>
          <a:bodyPr/>
          <a:lstStyle/>
          <a:p>
            <a:pPr eaLnBrk="1" hangingPunct="1"/>
            <a:r>
              <a:rPr lang="en-US" sz="2800">
                <a:latin typeface="Arial" charset="0"/>
              </a:rPr>
              <a:t>Dua himpunan A dan B dikatakan saling lepas (</a:t>
            </a:r>
            <a:r>
              <a:rPr lang="en-US" sz="2800" i="1">
                <a:latin typeface="Arial" charset="0"/>
              </a:rPr>
              <a:t>disjoint</a:t>
            </a:r>
            <a:r>
              <a:rPr lang="en-US" sz="2800">
                <a:latin typeface="Arial" charset="0"/>
              </a:rPr>
              <a:t>) jika keduanya tidak memiliki elemen yang sama.</a:t>
            </a:r>
          </a:p>
          <a:p>
            <a:pPr eaLnBrk="1" hangingPunct="1"/>
            <a:r>
              <a:rPr lang="en-US" sz="2800">
                <a:latin typeface="Arial" charset="0"/>
              </a:rPr>
              <a:t>Notasi : </a:t>
            </a:r>
            <a:r>
              <a:rPr lang="en-US" sz="2800" i="1">
                <a:latin typeface="Arial" charset="0"/>
              </a:rPr>
              <a:t>A</a:t>
            </a:r>
            <a:r>
              <a:rPr lang="en-US" sz="2800">
                <a:latin typeface="Arial" charset="0"/>
              </a:rPr>
              <a:t> // </a:t>
            </a:r>
            <a:r>
              <a:rPr lang="en-US" sz="2800" i="1">
                <a:latin typeface="Arial" charset="0"/>
              </a:rPr>
              <a:t>B</a:t>
            </a:r>
            <a:r>
              <a:rPr lang="en-US" sz="2800">
                <a:latin typeface="Arial" charset="0"/>
              </a:rPr>
              <a:t> </a:t>
            </a:r>
          </a:p>
          <a:p>
            <a:pPr eaLnBrk="1" hangingPunct="1"/>
            <a:r>
              <a:rPr lang="en-US" sz="2800">
                <a:latin typeface="Arial" charset="0"/>
              </a:rPr>
              <a:t>Diagram Venn: </a:t>
            </a:r>
          </a:p>
          <a:p>
            <a:pPr eaLnBrk="1" hangingPunct="1"/>
            <a:r>
              <a:rPr lang="en-US" sz="2800" b="1">
                <a:latin typeface="Arial" charset="0"/>
              </a:rPr>
              <a:t>Contoh 11. </a:t>
            </a:r>
            <a:endParaRPr lang="en-US" sz="2800">
              <a:latin typeface="Arial" charset="0"/>
            </a:endParaRPr>
          </a:p>
          <a:p>
            <a:pPr eaLnBrk="1" hangingPunct="1"/>
            <a:r>
              <a:rPr lang="en-US" sz="2800">
                <a:latin typeface="Arial" charset="0"/>
              </a:rPr>
              <a:t>Jika </a:t>
            </a:r>
            <a:r>
              <a:rPr lang="en-US" sz="2800" i="1">
                <a:latin typeface="Arial" charset="0"/>
              </a:rPr>
              <a:t>A</a:t>
            </a:r>
            <a:r>
              <a:rPr lang="en-US" sz="2800">
                <a:latin typeface="Arial" charset="0"/>
              </a:rPr>
              <a:t> = { </a:t>
            </a:r>
            <a:r>
              <a:rPr lang="en-US" sz="2800" i="1">
                <a:latin typeface="Arial" charset="0"/>
              </a:rPr>
              <a:t>x</a:t>
            </a:r>
            <a:r>
              <a:rPr lang="en-US" sz="2800">
                <a:latin typeface="Arial" charset="0"/>
              </a:rPr>
              <a:t> | </a:t>
            </a:r>
            <a:r>
              <a:rPr lang="en-US" sz="2800" i="1">
                <a:latin typeface="Arial" charset="0"/>
              </a:rPr>
              <a:t>x</a:t>
            </a:r>
            <a:r>
              <a:rPr lang="en-US" sz="2800">
                <a:latin typeface="Arial" charset="0"/>
              </a:rPr>
              <a:t> </a:t>
            </a:r>
            <a:r>
              <a:rPr lang="en-US" sz="2800">
                <a:latin typeface="Arial" charset="0"/>
                <a:sym typeface="Symbol" charset="0"/>
              </a:rPr>
              <a:t></a:t>
            </a:r>
            <a:r>
              <a:rPr lang="en-US" sz="2800">
                <a:latin typeface="Arial" charset="0"/>
              </a:rPr>
              <a:t> </a:t>
            </a:r>
            <a:r>
              <a:rPr lang="en-US" sz="2800" i="1">
                <a:latin typeface="Arial" charset="0"/>
              </a:rPr>
              <a:t>P</a:t>
            </a:r>
            <a:r>
              <a:rPr lang="en-US" sz="2800">
                <a:latin typeface="Arial" charset="0"/>
              </a:rPr>
              <a:t>, </a:t>
            </a:r>
            <a:r>
              <a:rPr lang="en-US" sz="2800" i="1">
                <a:latin typeface="Arial" charset="0"/>
              </a:rPr>
              <a:t>x</a:t>
            </a:r>
            <a:r>
              <a:rPr lang="en-US" sz="2800">
                <a:latin typeface="Arial" charset="0"/>
              </a:rPr>
              <a:t> &lt; 8 } dan </a:t>
            </a:r>
            <a:r>
              <a:rPr lang="en-US" sz="2800" i="1">
                <a:latin typeface="Arial" charset="0"/>
              </a:rPr>
              <a:t>B</a:t>
            </a:r>
            <a:r>
              <a:rPr lang="en-US" sz="2800">
                <a:latin typeface="Arial" charset="0"/>
              </a:rPr>
              <a:t> = { 10, 20, 30, ... }, maka </a:t>
            </a:r>
            <a:r>
              <a:rPr lang="en-US" sz="2800" i="1">
                <a:latin typeface="Arial" charset="0"/>
              </a:rPr>
              <a:t>A</a:t>
            </a:r>
            <a:r>
              <a:rPr lang="en-US" sz="2800">
                <a:latin typeface="Arial" charset="0"/>
              </a:rPr>
              <a:t> // </a:t>
            </a:r>
            <a:r>
              <a:rPr lang="en-US" sz="2800" i="1">
                <a:latin typeface="Arial" charset="0"/>
              </a:rPr>
              <a:t>B.</a:t>
            </a:r>
            <a:r>
              <a:rPr lang="en-US" sz="2800">
                <a:latin typeface="Arial" charset="0"/>
              </a:rPr>
              <a:t> </a:t>
            </a:r>
          </a:p>
        </p:txBody>
      </p:sp>
      <p:sp>
        <p:nvSpPr>
          <p:cNvPr id="3077"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graphicFrame>
        <p:nvGraphicFramePr>
          <p:cNvPr id="3074" name="Object 5"/>
          <p:cNvGraphicFramePr>
            <a:graphicFrameLocks noChangeAspect="1"/>
          </p:cNvGraphicFramePr>
          <p:nvPr/>
        </p:nvGraphicFramePr>
        <p:xfrm>
          <a:off x="4643438" y="2924175"/>
          <a:ext cx="2952750" cy="1916113"/>
        </p:xfrm>
        <a:graphic>
          <a:graphicData uri="http://schemas.openxmlformats.org/presentationml/2006/ole">
            <mc:AlternateContent xmlns:mc="http://schemas.openxmlformats.org/markup-compatibility/2006">
              <mc:Choice xmlns:v="urn:schemas-microsoft-com:vml" Requires="v">
                <p:oleObj spid="_x0000_s3085" name="Visio" r:id="rId3" imgW="2139696" imgH="1395984" progId="Visio.Drawing.6">
                  <p:embed/>
                </p:oleObj>
              </mc:Choice>
              <mc:Fallback>
                <p:oleObj name="Visio" r:id="rId3" imgW="2139696" imgH="1395984" progId="Visio.Drawing.6">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43438" y="2924175"/>
                        <a:ext cx="2952750" cy="19161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b="1">
                <a:latin typeface="Arial" charset="0"/>
              </a:rPr>
              <a:t>Himpunan Kuasa</a:t>
            </a:r>
          </a:p>
        </p:txBody>
      </p:sp>
      <p:sp>
        <p:nvSpPr>
          <p:cNvPr id="43011" name="Rectangle 3"/>
          <p:cNvSpPr>
            <a:spLocks noGrp="1" noChangeArrowheads="1"/>
          </p:cNvSpPr>
          <p:nvPr>
            <p:ph type="body" idx="1"/>
          </p:nvPr>
        </p:nvSpPr>
        <p:spPr/>
        <p:txBody>
          <a:bodyPr/>
          <a:lstStyle/>
          <a:p>
            <a:pPr marL="0" indent="0" eaLnBrk="1" hangingPunct="1">
              <a:buFont typeface="Wingdings" charset="0"/>
              <a:buNone/>
            </a:pPr>
            <a:r>
              <a:rPr lang="en-US" sz="2800">
                <a:latin typeface="Arial" charset="0"/>
              </a:rPr>
              <a:t>Himpunan kuasa (</a:t>
            </a:r>
            <a:r>
              <a:rPr lang="en-US" sz="2800" i="1">
                <a:latin typeface="Arial" charset="0"/>
              </a:rPr>
              <a:t>power set</a:t>
            </a:r>
            <a:r>
              <a:rPr lang="en-US" sz="2800">
                <a:latin typeface="Arial" charset="0"/>
              </a:rPr>
              <a:t>) dari himpunan </a:t>
            </a:r>
            <a:r>
              <a:rPr lang="en-US" sz="2800" i="1">
                <a:latin typeface="Arial" charset="0"/>
              </a:rPr>
              <a:t>A</a:t>
            </a:r>
            <a:r>
              <a:rPr lang="en-US" sz="2800">
                <a:latin typeface="Arial" charset="0"/>
              </a:rPr>
              <a:t> adalah suatu himpunan yang elemennya merupakan </a:t>
            </a:r>
            <a:r>
              <a:rPr lang="en-US" sz="2800">
                <a:solidFill>
                  <a:srgbClr val="FF0000"/>
                </a:solidFill>
                <a:latin typeface="Arial" charset="0"/>
              </a:rPr>
              <a:t>semua</a:t>
            </a:r>
            <a:r>
              <a:rPr lang="en-US" sz="2800">
                <a:latin typeface="Arial" charset="0"/>
              </a:rPr>
              <a:t> himpunan bagian dari </a:t>
            </a:r>
            <a:r>
              <a:rPr lang="en-US" sz="2800" i="1">
                <a:latin typeface="Arial" charset="0"/>
              </a:rPr>
              <a:t>A</a:t>
            </a:r>
            <a:r>
              <a:rPr lang="en-US" sz="2800">
                <a:latin typeface="Arial" charset="0"/>
              </a:rPr>
              <a:t>, termasuk himpunan </a:t>
            </a:r>
            <a:r>
              <a:rPr lang="en-US" sz="2800">
                <a:solidFill>
                  <a:srgbClr val="FF0000"/>
                </a:solidFill>
                <a:latin typeface="Arial" charset="0"/>
              </a:rPr>
              <a:t>kosong</a:t>
            </a:r>
            <a:r>
              <a:rPr lang="en-US" sz="2800">
                <a:latin typeface="Arial" charset="0"/>
              </a:rPr>
              <a:t> dan himpunan </a:t>
            </a:r>
            <a:r>
              <a:rPr lang="en-US" sz="2800" i="1">
                <a:solidFill>
                  <a:srgbClr val="FF0000"/>
                </a:solidFill>
                <a:latin typeface="Arial" charset="0"/>
              </a:rPr>
              <a:t>A</a:t>
            </a:r>
            <a:r>
              <a:rPr lang="en-US" sz="2800">
                <a:latin typeface="Arial" charset="0"/>
              </a:rPr>
              <a:t> sendiri.    </a:t>
            </a:r>
          </a:p>
          <a:p>
            <a:pPr marL="0" indent="0" eaLnBrk="1" hangingPunct="1">
              <a:buFont typeface="Wingdings" charset="0"/>
              <a:buNone/>
            </a:pPr>
            <a:r>
              <a:rPr lang="en-US" sz="2800">
                <a:latin typeface="Arial" charset="0"/>
              </a:rPr>
              <a:t>                     </a:t>
            </a:r>
          </a:p>
          <a:p>
            <a:pPr marL="0" indent="0" eaLnBrk="1" hangingPunct="1">
              <a:buFont typeface="Wingdings" charset="0"/>
              <a:buNone/>
            </a:pPr>
            <a:r>
              <a:rPr lang="en-US" sz="2800">
                <a:latin typeface="Arial" charset="0"/>
              </a:rPr>
              <a:t>Notasi : </a:t>
            </a:r>
            <a:r>
              <a:rPr lang="en-US" sz="2800" i="1">
                <a:latin typeface="Arial" charset="0"/>
              </a:rPr>
              <a:t>P</a:t>
            </a:r>
            <a:r>
              <a:rPr lang="en-US" sz="2800">
                <a:latin typeface="Arial" charset="0"/>
              </a:rPr>
              <a:t>(</a:t>
            </a:r>
            <a:r>
              <a:rPr lang="en-US" sz="2800" i="1">
                <a:latin typeface="Arial" charset="0"/>
              </a:rPr>
              <a:t>A</a:t>
            </a:r>
            <a:r>
              <a:rPr lang="en-US" sz="2800">
                <a:latin typeface="Arial" charset="0"/>
              </a:rPr>
              <a:t>) atau 2</a:t>
            </a:r>
            <a:r>
              <a:rPr lang="en-US" sz="2800" i="1" baseline="30000">
                <a:latin typeface="Arial" charset="0"/>
              </a:rPr>
              <a:t>A</a:t>
            </a:r>
            <a:endParaRPr lang="en-US" sz="2800" baseline="30000">
              <a:latin typeface="Arial" charset="0"/>
            </a:endParaRPr>
          </a:p>
          <a:p>
            <a:pPr marL="0" indent="0" eaLnBrk="1" hangingPunct="1">
              <a:buFont typeface="Wingdings" charset="0"/>
              <a:buNone/>
            </a:pPr>
            <a:r>
              <a:rPr lang="en-US" sz="2800">
                <a:latin typeface="Arial" charset="0"/>
              </a:rPr>
              <a:t>Jika </a:t>
            </a:r>
            <a:r>
              <a:rPr lang="en-US" sz="2800">
                <a:latin typeface="Arial" charset="0"/>
                <a:sym typeface="Symbol" charset="0"/>
              </a:rPr>
              <a:t></a:t>
            </a:r>
            <a:r>
              <a:rPr lang="en-US" sz="2800" i="1">
                <a:latin typeface="Arial" charset="0"/>
              </a:rPr>
              <a:t>A</a:t>
            </a:r>
            <a:r>
              <a:rPr lang="en-US" sz="2800">
                <a:latin typeface="Arial" charset="0"/>
                <a:sym typeface="Symbol" charset="0"/>
              </a:rPr>
              <a:t></a:t>
            </a:r>
            <a:r>
              <a:rPr lang="en-US" sz="2800">
                <a:latin typeface="Arial" charset="0"/>
              </a:rPr>
              <a:t> = </a:t>
            </a:r>
            <a:r>
              <a:rPr lang="en-US" sz="2800" i="1">
                <a:latin typeface="Arial" charset="0"/>
              </a:rPr>
              <a:t>m</a:t>
            </a:r>
            <a:r>
              <a:rPr lang="en-US" sz="2800">
                <a:latin typeface="Arial" charset="0"/>
              </a:rPr>
              <a:t>, maka </a:t>
            </a:r>
            <a:r>
              <a:rPr lang="en-US" sz="2800">
                <a:latin typeface="Arial" charset="0"/>
                <a:sym typeface="Symbol" charset="0"/>
              </a:rPr>
              <a:t></a:t>
            </a:r>
            <a:r>
              <a:rPr lang="en-US" sz="2800" i="1">
                <a:latin typeface="Arial" charset="0"/>
              </a:rPr>
              <a:t>P</a:t>
            </a:r>
            <a:r>
              <a:rPr lang="en-US" sz="2800">
                <a:latin typeface="Arial" charset="0"/>
              </a:rPr>
              <a:t>(</a:t>
            </a:r>
            <a:r>
              <a:rPr lang="en-US" sz="2800" i="1">
                <a:latin typeface="Arial" charset="0"/>
              </a:rPr>
              <a:t>A</a:t>
            </a:r>
            <a:r>
              <a:rPr lang="en-US" sz="2800">
                <a:latin typeface="Arial" charset="0"/>
              </a:rPr>
              <a:t>)</a:t>
            </a:r>
            <a:r>
              <a:rPr lang="en-US" sz="2800">
                <a:latin typeface="Arial" charset="0"/>
                <a:sym typeface="Symbol" charset="0"/>
              </a:rPr>
              <a:t></a:t>
            </a:r>
            <a:r>
              <a:rPr lang="en-US" sz="2800">
                <a:latin typeface="Arial" charset="0"/>
              </a:rPr>
              <a:t> = 2</a:t>
            </a:r>
            <a:r>
              <a:rPr lang="en-US" sz="2800" i="1" baseline="30000">
                <a:latin typeface="Arial" charset="0"/>
              </a:rPr>
              <a:t>m</a:t>
            </a:r>
            <a:r>
              <a:rPr lang="en-US" sz="2800">
                <a:latin typeface="Arial" charset="0"/>
              </a:rPr>
              <a:t>.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b="1">
                <a:latin typeface="Arial" charset="0"/>
              </a:rPr>
              <a:t>Himpunan Kuasa</a:t>
            </a:r>
          </a:p>
        </p:txBody>
      </p:sp>
      <p:sp>
        <p:nvSpPr>
          <p:cNvPr id="44035" name="Rectangle 3"/>
          <p:cNvSpPr>
            <a:spLocks noGrp="1" noChangeArrowheads="1"/>
          </p:cNvSpPr>
          <p:nvPr>
            <p:ph type="body" idx="1"/>
          </p:nvPr>
        </p:nvSpPr>
        <p:spPr/>
        <p:txBody>
          <a:bodyPr/>
          <a:lstStyle/>
          <a:p>
            <a:pPr marL="0" indent="0" eaLnBrk="1" hangingPunct="1">
              <a:buFont typeface="Wingdings" charset="0"/>
              <a:buNone/>
            </a:pPr>
            <a:r>
              <a:rPr lang="en-US" sz="2800" b="1">
                <a:latin typeface="Arial" charset="0"/>
              </a:rPr>
              <a:t>Contoh</a:t>
            </a:r>
            <a:endParaRPr lang="en-US" sz="2800">
              <a:latin typeface="Arial" charset="0"/>
            </a:endParaRPr>
          </a:p>
          <a:p>
            <a:pPr marL="0" indent="0" eaLnBrk="1" hangingPunct="1">
              <a:buFont typeface="Wingdings" charset="0"/>
              <a:buNone/>
            </a:pPr>
            <a:r>
              <a:rPr lang="en-US" sz="2800">
                <a:latin typeface="Arial" charset="0"/>
              </a:rPr>
              <a:t>Jika </a:t>
            </a:r>
            <a:r>
              <a:rPr lang="en-US" sz="2800" i="1">
                <a:latin typeface="Arial" charset="0"/>
              </a:rPr>
              <a:t>A</a:t>
            </a:r>
            <a:r>
              <a:rPr lang="en-US" sz="2800">
                <a:latin typeface="Arial" charset="0"/>
              </a:rPr>
              <a:t> = { 1, 2 }, maka </a:t>
            </a:r>
            <a:r>
              <a:rPr lang="en-US" sz="2800" i="1">
                <a:latin typeface="Arial" charset="0"/>
              </a:rPr>
              <a:t>P</a:t>
            </a:r>
            <a:r>
              <a:rPr lang="en-US" sz="2800">
                <a:latin typeface="Arial" charset="0"/>
              </a:rPr>
              <a:t>(</a:t>
            </a:r>
            <a:r>
              <a:rPr lang="en-US" sz="2800" i="1">
                <a:latin typeface="Arial" charset="0"/>
              </a:rPr>
              <a:t>A</a:t>
            </a:r>
            <a:r>
              <a:rPr lang="en-US" sz="2800">
                <a:latin typeface="Arial" charset="0"/>
              </a:rPr>
              <a:t>) = {</a:t>
            </a:r>
            <a:r>
              <a:rPr lang="en-US" sz="2800">
                <a:latin typeface="Arial" charset="0"/>
                <a:sym typeface="Symbol" charset="0"/>
              </a:rPr>
              <a:t></a:t>
            </a:r>
            <a:r>
              <a:rPr lang="en-US" sz="2800">
                <a:latin typeface="Arial" charset="0"/>
              </a:rPr>
              <a:t> , { 1 }, { 2 }, </a:t>
            </a:r>
          </a:p>
          <a:p>
            <a:pPr marL="0" indent="0" eaLnBrk="1" hangingPunct="1">
              <a:buFont typeface="Wingdings" charset="0"/>
              <a:buNone/>
            </a:pPr>
            <a:r>
              <a:rPr lang="en-US" sz="2800">
                <a:latin typeface="Arial" charset="0"/>
              </a:rPr>
              <a:t>                                                 { 1, 2 } }	          </a:t>
            </a:r>
            <a:endParaRPr lang="en-US" sz="2800" b="1">
              <a:latin typeface="Arial" charset="0"/>
            </a:endParaRPr>
          </a:p>
          <a:p>
            <a:pPr marL="0" indent="0" eaLnBrk="1" hangingPunct="1">
              <a:buFont typeface="Wingdings" charset="0"/>
              <a:buNone/>
            </a:pPr>
            <a:r>
              <a:rPr lang="en-US" sz="2800" b="1">
                <a:latin typeface="Arial" charset="0"/>
              </a:rPr>
              <a:t>Contoh </a:t>
            </a:r>
          </a:p>
          <a:p>
            <a:pPr marL="0" indent="0" eaLnBrk="1" hangingPunct="1">
              <a:buFont typeface="Wingdings" charset="0"/>
              <a:buNone/>
            </a:pPr>
            <a:r>
              <a:rPr lang="en-US" sz="2800">
                <a:latin typeface="Arial" charset="0"/>
              </a:rPr>
              <a:t>Himpunan kuasa dari himpunan kosong adalah </a:t>
            </a:r>
            <a:r>
              <a:rPr lang="en-US" sz="2800" i="1">
                <a:latin typeface="Arial" charset="0"/>
              </a:rPr>
              <a:t>P</a:t>
            </a:r>
            <a:r>
              <a:rPr lang="en-US" sz="2800">
                <a:latin typeface="Arial" charset="0"/>
              </a:rPr>
              <a:t>(</a:t>
            </a:r>
            <a:r>
              <a:rPr lang="en-US" sz="2800">
                <a:latin typeface="Arial" charset="0"/>
                <a:sym typeface="Symbol" charset="0"/>
              </a:rPr>
              <a:t></a:t>
            </a:r>
            <a:r>
              <a:rPr lang="en-US" sz="2800">
                <a:latin typeface="Arial" charset="0"/>
              </a:rPr>
              <a:t>) = {</a:t>
            </a:r>
            <a:r>
              <a:rPr lang="en-US" sz="2800">
                <a:latin typeface="Arial" charset="0"/>
                <a:sym typeface="Symbol" charset="0"/>
              </a:rPr>
              <a:t></a:t>
            </a:r>
            <a:r>
              <a:rPr lang="en-US" sz="2800">
                <a:latin typeface="Arial" charset="0"/>
              </a:rPr>
              <a:t>}, dan himpunan kuasa dari himpunan {</a:t>
            </a:r>
            <a:r>
              <a:rPr lang="en-US" sz="2800">
                <a:latin typeface="Arial" charset="0"/>
                <a:sym typeface="Symbol" charset="0"/>
              </a:rPr>
              <a:t></a:t>
            </a:r>
            <a:r>
              <a:rPr lang="en-US" sz="2800">
                <a:latin typeface="Arial" charset="0"/>
              </a:rPr>
              <a:t>} adalah </a:t>
            </a:r>
            <a:r>
              <a:rPr lang="en-US" sz="2800" i="1">
                <a:latin typeface="Arial" charset="0"/>
              </a:rPr>
              <a:t>P</a:t>
            </a:r>
            <a:r>
              <a:rPr lang="en-US" sz="2800">
                <a:latin typeface="Arial" charset="0"/>
              </a:rPr>
              <a:t>({</a:t>
            </a:r>
            <a:r>
              <a:rPr lang="en-US" sz="2800">
                <a:latin typeface="Arial" charset="0"/>
                <a:sym typeface="Symbol" charset="0"/>
              </a:rPr>
              <a:t></a:t>
            </a:r>
            <a:r>
              <a:rPr lang="en-US" sz="2800">
                <a:latin typeface="Arial" charset="0"/>
              </a:rPr>
              <a:t>}) = {</a:t>
            </a:r>
            <a:r>
              <a:rPr lang="en-US" sz="2800">
                <a:latin typeface="Arial" charset="0"/>
                <a:sym typeface="Symbol" charset="0"/>
              </a:rPr>
              <a:t></a:t>
            </a:r>
            <a:r>
              <a:rPr lang="en-US" sz="2800">
                <a:latin typeface="Arial" charset="0"/>
              </a:rPr>
              <a:t>, {</a:t>
            </a:r>
            <a:r>
              <a:rPr lang="en-US" sz="2800">
                <a:latin typeface="Arial" charset="0"/>
                <a:sym typeface="Symbol" charset="0"/>
              </a:rPr>
              <a:t></a:t>
            </a:r>
            <a:r>
              <a:rPr lang="en-US" sz="2800">
                <a:latin typeface="Arial" charset="0"/>
              </a:rPr>
              <a:t>}}.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algn="ctr" eaLnBrk="1" hangingPunct="1"/>
            <a:r>
              <a:rPr lang="en-US" b="1">
                <a:solidFill>
                  <a:srgbClr val="C00000"/>
                </a:solidFill>
                <a:latin typeface="Arial" charset="0"/>
              </a:rPr>
              <a:t>Summary</a:t>
            </a:r>
          </a:p>
        </p:txBody>
      </p:sp>
      <p:sp>
        <p:nvSpPr>
          <p:cNvPr id="45059" name="Rectangle 3"/>
          <p:cNvSpPr>
            <a:spLocks noGrp="1" noChangeArrowheads="1"/>
          </p:cNvSpPr>
          <p:nvPr>
            <p:ph type="body" idx="1"/>
          </p:nvPr>
        </p:nvSpPr>
        <p:spPr>
          <a:xfrm>
            <a:off x="457200" y="1981200"/>
            <a:ext cx="8229600" cy="4233863"/>
          </a:xfrm>
        </p:spPr>
        <p:txBody>
          <a:bodyPr/>
          <a:lstStyle/>
          <a:p>
            <a:pPr marL="0" indent="0" eaLnBrk="1" hangingPunct="1">
              <a:buFont typeface="Wingdings" charset="0"/>
              <a:buNone/>
            </a:pPr>
            <a:r>
              <a:rPr lang="en-US" sz="2800">
                <a:latin typeface="Arial" charset="0"/>
              </a:rPr>
              <a:t>Himpunan  :  { … }</a:t>
            </a:r>
          </a:p>
          <a:p>
            <a:pPr marL="0" indent="0" eaLnBrk="1" hangingPunct="1">
              <a:buFont typeface="Wingdings" charset="0"/>
              <a:buNone/>
            </a:pPr>
            <a:r>
              <a:rPr lang="en-US" sz="2800">
                <a:latin typeface="Arial" charset="0"/>
              </a:rPr>
              <a:t>Elemen/Anggota  :  </a:t>
            </a:r>
            <a:r>
              <a:rPr lang="en-US" b="1">
                <a:latin typeface="Arial" charset="0"/>
                <a:sym typeface="Symbol" charset="0"/>
              </a:rPr>
              <a:t></a:t>
            </a:r>
            <a:r>
              <a:rPr lang="en-US" b="1">
                <a:latin typeface="Arial" charset="0"/>
              </a:rPr>
              <a:t> </a:t>
            </a:r>
            <a:endParaRPr lang="en-US" sz="2800" b="1">
              <a:latin typeface="Arial" charset="0"/>
            </a:endParaRPr>
          </a:p>
          <a:p>
            <a:pPr marL="0" indent="0" eaLnBrk="1" hangingPunct="1">
              <a:buFont typeface="Wingdings" charset="0"/>
              <a:buNone/>
            </a:pPr>
            <a:r>
              <a:rPr lang="en-US" sz="2800">
                <a:latin typeface="Arial" charset="0"/>
              </a:rPr>
              <a:t>Himpunan Bagian Tak Sebenarnya (improper):   </a:t>
            </a:r>
            <a:r>
              <a:rPr lang="en-US" sz="2800">
                <a:latin typeface="Arial" charset="0"/>
                <a:sym typeface="Symbol" charset="0"/>
              </a:rPr>
              <a:t></a:t>
            </a:r>
          </a:p>
          <a:p>
            <a:pPr marL="0" indent="0" eaLnBrk="1" hangingPunct="1">
              <a:buFont typeface="Wingdings" charset="0"/>
              <a:buNone/>
            </a:pPr>
            <a:r>
              <a:rPr lang="en-US" sz="2800">
                <a:latin typeface="Arial" charset="0"/>
              </a:rPr>
              <a:t>Himpunan Bagian  Sebenarnya (proper) :   </a:t>
            </a:r>
            <a:r>
              <a:rPr lang="en-US" sz="2800">
                <a:latin typeface="Arial" charset="0"/>
                <a:sym typeface="Symbol" charset="0"/>
              </a:rPr>
              <a:t></a:t>
            </a:r>
          </a:p>
          <a:p>
            <a:pPr marL="0" indent="0" eaLnBrk="1" hangingPunct="1">
              <a:buFont typeface="Wingdings" charset="0"/>
              <a:buNone/>
            </a:pPr>
            <a:r>
              <a:rPr lang="en-US" sz="2800">
                <a:latin typeface="Arial" charset="0"/>
                <a:sym typeface="Symbol" charset="0"/>
              </a:rPr>
              <a:t>Himpunan Kosong  :   </a:t>
            </a:r>
          </a:p>
          <a:p>
            <a:pPr marL="0" indent="0" eaLnBrk="1" hangingPunct="1">
              <a:buFont typeface="Wingdings" charset="0"/>
              <a:buNone/>
            </a:pPr>
            <a:r>
              <a:rPr lang="en-US" sz="2800">
                <a:latin typeface="Arial" charset="0"/>
              </a:rPr>
              <a:t>Himpunan yang Sama :    =</a:t>
            </a:r>
          </a:p>
          <a:p>
            <a:pPr marL="0" indent="0" eaLnBrk="1" hangingPunct="1">
              <a:buFont typeface="Wingdings" charset="0"/>
              <a:buNone/>
            </a:pPr>
            <a:r>
              <a:rPr lang="en-US" sz="2800">
                <a:latin typeface="Arial" charset="0"/>
              </a:rPr>
              <a:t>Himpunan yang Equivalen :    ~</a:t>
            </a:r>
          </a:p>
          <a:p>
            <a:pPr marL="0" indent="0" eaLnBrk="1" hangingPunct="1">
              <a:buFont typeface="Wingdings" charset="0"/>
              <a:buNone/>
            </a:pPr>
            <a:r>
              <a:rPr lang="en-US" sz="2800">
                <a:latin typeface="Arial" charset="0"/>
              </a:rPr>
              <a:t>Himpunan Kuasa dari A :   P(</a:t>
            </a:r>
            <a:r>
              <a:rPr lang="en-US" sz="2800">
                <a:latin typeface="Arial" charset="0"/>
                <a:sym typeface="Symbol" charset="0"/>
              </a:rPr>
              <a:t>A</a:t>
            </a:r>
            <a:r>
              <a:rPr lang="en-US" sz="2800">
                <a:latin typeface="Arial" charset="0"/>
              </a:rPr>
              <a:t>)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en-US" b="1">
                <a:latin typeface="Arial" charset="0"/>
              </a:rPr>
              <a:t>Operasi Terhadap Himpunan</a:t>
            </a:r>
          </a:p>
        </p:txBody>
      </p:sp>
      <p:sp>
        <p:nvSpPr>
          <p:cNvPr id="46083" name="Rectangle 3"/>
          <p:cNvSpPr>
            <a:spLocks noGrp="1" noChangeArrowheads="1"/>
          </p:cNvSpPr>
          <p:nvPr>
            <p:ph type="body" idx="1"/>
          </p:nvPr>
        </p:nvSpPr>
        <p:spPr/>
        <p:txBody>
          <a:bodyPr/>
          <a:lstStyle/>
          <a:p>
            <a:pPr marL="441325" indent="-441325" eaLnBrk="1" hangingPunct="1">
              <a:lnSpc>
                <a:spcPct val="90000"/>
              </a:lnSpc>
              <a:buFont typeface="Wingdings" charset="0"/>
              <a:buNone/>
            </a:pPr>
            <a:r>
              <a:rPr lang="en-US" b="1">
                <a:latin typeface="Arial" charset="0"/>
              </a:rPr>
              <a:t>a. Irisan (</a:t>
            </a:r>
            <a:r>
              <a:rPr lang="en-US" b="1" i="1">
                <a:latin typeface="Arial" charset="0"/>
              </a:rPr>
              <a:t>intersection</a:t>
            </a:r>
            <a:r>
              <a:rPr lang="en-US" b="1">
                <a:latin typeface="Arial" charset="0"/>
              </a:rPr>
              <a:t>)</a:t>
            </a:r>
          </a:p>
          <a:p>
            <a:pPr marL="441325" indent="-441325" eaLnBrk="1" hangingPunct="1">
              <a:lnSpc>
                <a:spcPct val="90000"/>
              </a:lnSpc>
              <a:buFont typeface="Wingdings" charset="0"/>
              <a:buNone/>
            </a:pPr>
            <a:r>
              <a:rPr lang="en-US" b="1">
                <a:latin typeface="Arial" charset="0"/>
              </a:rPr>
              <a:t>b. Gabungan (</a:t>
            </a:r>
            <a:r>
              <a:rPr lang="en-US" b="1" i="1">
                <a:latin typeface="Arial" charset="0"/>
              </a:rPr>
              <a:t>union</a:t>
            </a:r>
            <a:r>
              <a:rPr lang="en-US" b="1">
                <a:latin typeface="Arial" charset="0"/>
              </a:rPr>
              <a:t>)</a:t>
            </a:r>
          </a:p>
          <a:p>
            <a:pPr marL="441325" indent="-441325" eaLnBrk="1" hangingPunct="1">
              <a:lnSpc>
                <a:spcPct val="90000"/>
              </a:lnSpc>
              <a:buFont typeface="Wingdings" charset="0"/>
              <a:buNone/>
            </a:pPr>
            <a:r>
              <a:rPr lang="en-US" b="1">
                <a:latin typeface="Arial" charset="0"/>
              </a:rPr>
              <a:t>c. Komplemen (</a:t>
            </a:r>
            <a:r>
              <a:rPr lang="en-US" b="1" i="1">
                <a:latin typeface="Arial" charset="0"/>
              </a:rPr>
              <a:t>complement</a:t>
            </a:r>
            <a:r>
              <a:rPr lang="en-US" b="1">
                <a:latin typeface="Arial" charset="0"/>
              </a:rPr>
              <a:t>)</a:t>
            </a:r>
          </a:p>
          <a:p>
            <a:pPr marL="441325" indent="-441325" eaLnBrk="1" hangingPunct="1">
              <a:lnSpc>
                <a:spcPct val="90000"/>
              </a:lnSpc>
              <a:buFont typeface="Wingdings" charset="0"/>
              <a:buNone/>
            </a:pPr>
            <a:r>
              <a:rPr lang="en-US" b="1">
                <a:latin typeface="Arial" charset="0"/>
              </a:rPr>
              <a:t>d. Selisih (</a:t>
            </a:r>
            <a:r>
              <a:rPr lang="en-US" b="1" i="1">
                <a:latin typeface="Arial" charset="0"/>
              </a:rPr>
              <a:t>difference</a:t>
            </a:r>
            <a:r>
              <a:rPr lang="en-US" b="1">
                <a:latin typeface="Arial" charset="0"/>
              </a:rPr>
              <a:t>)</a:t>
            </a:r>
          </a:p>
          <a:p>
            <a:pPr marL="441325" indent="-441325" eaLnBrk="1" hangingPunct="1">
              <a:lnSpc>
                <a:spcPct val="90000"/>
              </a:lnSpc>
              <a:buFont typeface="Wingdings" charset="0"/>
              <a:buNone/>
            </a:pPr>
            <a:r>
              <a:rPr lang="en-US" b="1">
                <a:latin typeface="Arial" charset="0"/>
              </a:rPr>
              <a:t>e. Beda Setangkup (</a:t>
            </a:r>
            <a:r>
              <a:rPr lang="en-US" b="1" i="1">
                <a:latin typeface="Arial" charset="0"/>
              </a:rPr>
              <a:t>Symmetric Difference</a:t>
            </a:r>
            <a:r>
              <a:rPr lang="en-US" b="1">
                <a:latin typeface="Arial" charset="0"/>
              </a:rPr>
              <a:t>)</a:t>
            </a:r>
          </a:p>
          <a:p>
            <a:pPr marL="441325" indent="-441325" eaLnBrk="1" hangingPunct="1">
              <a:lnSpc>
                <a:spcPct val="90000"/>
              </a:lnSpc>
              <a:buFont typeface="Wingdings" charset="0"/>
              <a:buNone/>
            </a:pPr>
            <a:r>
              <a:rPr lang="en-US" b="1">
                <a:latin typeface="Arial" charset="0"/>
              </a:rPr>
              <a:t>f.  Perkalian Kartesian (</a:t>
            </a:r>
            <a:r>
              <a:rPr lang="en-US" b="1" i="1">
                <a:latin typeface="Arial" charset="0"/>
              </a:rPr>
              <a:t>cartesian product</a:t>
            </a:r>
            <a:r>
              <a:rPr lang="en-US" b="1">
                <a:latin typeface="Arial" charset="0"/>
              </a:rPr>
              <a:t>)</a:t>
            </a:r>
          </a:p>
          <a:p>
            <a:pPr marL="441325" indent="-441325" eaLnBrk="1" hangingPunct="1">
              <a:lnSpc>
                <a:spcPct val="90000"/>
              </a:lnSpc>
              <a:buFont typeface="Wingdings" charset="0"/>
              <a:buNone/>
            </a:pPr>
            <a:endParaRPr lang="en-US" b="1">
              <a:latin typeface="Arial" charset="0"/>
            </a:endParaRPr>
          </a:p>
          <a:p>
            <a:pPr marL="441325" indent="-441325" eaLnBrk="1" hangingPunct="1">
              <a:lnSpc>
                <a:spcPct val="90000"/>
              </a:lnSpc>
              <a:buFont typeface="Wingdings" charset="0"/>
              <a:buNone/>
            </a:pPr>
            <a:endParaRPr lang="en-US">
              <a:latin typeface="Arial"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en-US" b="1">
                <a:latin typeface="Arial" charset="0"/>
              </a:rPr>
              <a:t>Irisan (</a:t>
            </a:r>
            <a:r>
              <a:rPr lang="en-US" b="1" i="1">
                <a:latin typeface="Arial" charset="0"/>
              </a:rPr>
              <a:t>intersection</a:t>
            </a:r>
            <a:r>
              <a:rPr lang="en-US" b="1">
                <a:latin typeface="Arial" charset="0"/>
              </a:rPr>
              <a:t>)</a:t>
            </a:r>
          </a:p>
        </p:txBody>
      </p:sp>
      <p:sp>
        <p:nvSpPr>
          <p:cNvPr id="47107" name="Rectangle 3"/>
          <p:cNvSpPr>
            <a:spLocks noGrp="1" noChangeArrowheads="1"/>
          </p:cNvSpPr>
          <p:nvPr>
            <p:ph type="body" idx="1"/>
          </p:nvPr>
        </p:nvSpPr>
        <p:spPr>
          <a:xfrm>
            <a:off x="457200" y="1981200"/>
            <a:ext cx="8229600" cy="1590675"/>
          </a:xfrm>
        </p:spPr>
        <p:txBody>
          <a:bodyPr/>
          <a:lstStyle/>
          <a:p>
            <a:pPr eaLnBrk="1" hangingPunct="1">
              <a:buFont typeface="Wingdings" charset="0"/>
              <a:buNone/>
            </a:pPr>
            <a:r>
              <a:rPr lang="en-US">
                <a:latin typeface="Arial" charset="0"/>
              </a:rPr>
              <a:t>Notasi : </a:t>
            </a:r>
            <a:r>
              <a:rPr lang="en-US" i="1">
                <a:latin typeface="Arial" charset="0"/>
              </a:rPr>
              <a:t>A</a:t>
            </a:r>
            <a:r>
              <a:rPr lang="en-US">
                <a:latin typeface="Arial" charset="0"/>
              </a:rPr>
              <a:t> </a:t>
            </a:r>
            <a:r>
              <a:rPr lang="en-US">
                <a:latin typeface="Arial" charset="0"/>
                <a:sym typeface="Symbol" charset="0"/>
              </a:rPr>
              <a:t></a:t>
            </a:r>
            <a:r>
              <a:rPr lang="en-US">
                <a:latin typeface="Arial" charset="0"/>
              </a:rPr>
              <a:t> </a:t>
            </a:r>
            <a:r>
              <a:rPr lang="en-US" i="1">
                <a:latin typeface="Arial" charset="0"/>
              </a:rPr>
              <a:t>B</a:t>
            </a:r>
            <a:r>
              <a:rPr lang="en-US">
                <a:latin typeface="Arial" charset="0"/>
              </a:rPr>
              <a:t> = { </a:t>
            </a:r>
            <a:r>
              <a:rPr lang="en-US" i="1">
                <a:latin typeface="Arial" charset="0"/>
              </a:rPr>
              <a:t>x</a:t>
            </a:r>
            <a:r>
              <a:rPr lang="en-US">
                <a:latin typeface="Arial" charset="0"/>
              </a:rPr>
              <a:t> </a:t>
            </a:r>
            <a:r>
              <a:rPr lang="en-US">
                <a:latin typeface="Arial" charset="0"/>
                <a:sym typeface="Symbol" charset="0"/>
              </a:rPr>
              <a:t></a:t>
            </a:r>
            <a:r>
              <a:rPr lang="en-US">
                <a:latin typeface="Arial" charset="0"/>
              </a:rPr>
              <a:t> </a:t>
            </a:r>
            <a:r>
              <a:rPr lang="en-US" i="1">
                <a:latin typeface="Arial" charset="0"/>
              </a:rPr>
              <a:t>x</a:t>
            </a:r>
            <a:r>
              <a:rPr lang="en-US">
                <a:latin typeface="Arial" charset="0"/>
              </a:rPr>
              <a:t> </a:t>
            </a:r>
            <a:r>
              <a:rPr lang="en-US">
                <a:latin typeface="Arial" charset="0"/>
                <a:sym typeface="Symbol" charset="0"/>
              </a:rPr>
              <a:t></a:t>
            </a:r>
            <a:r>
              <a:rPr lang="en-US">
                <a:latin typeface="Arial" charset="0"/>
              </a:rPr>
              <a:t> </a:t>
            </a:r>
            <a:r>
              <a:rPr lang="en-US" i="1">
                <a:latin typeface="Arial" charset="0"/>
              </a:rPr>
              <a:t>A</a:t>
            </a:r>
            <a:r>
              <a:rPr lang="en-US">
                <a:latin typeface="Arial" charset="0"/>
              </a:rPr>
              <a:t> dan </a:t>
            </a:r>
            <a:r>
              <a:rPr lang="en-US" i="1">
                <a:latin typeface="Arial" charset="0"/>
              </a:rPr>
              <a:t>x</a:t>
            </a:r>
            <a:r>
              <a:rPr lang="en-US">
                <a:latin typeface="Arial" charset="0"/>
              </a:rPr>
              <a:t> </a:t>
            </a:r>
            <a:r>
              <a:rPr lang="en-US">
                <a:latin typeface="Arial" charset="0"/>
                <a:sym typeface="Symbol" charset="0"/>
              </a:rPr>
              <a:t></a:t>
            </a:r>
            <a:r>
              <a:rPr lang="en-US">
                <a:latin typeface="Arial" charset="0"/>
              </a:rPr>
              <a:t> </a:t>
            </a:r>
            <a:r>
              <a:rPr lang="en-US" i="1">
                <a:latin typeface="Arial" charset="0"/>
              </a:rPr>
              <a:t>B</a:t>
            </a:r>
            <a:r>
              <a:rPr lang="en-US">
                <a:latin typeface="Arial" charset="0"/>
              </a:rPr>
              <a:t> }</a:t>
            </a:r>
          </a:p>
          <a:p>
            <a:pPr eaLnBrk="1" hangingPunct="1">
              <a:buFont typeface="Wingdings" charset="0"/>
              <a:buNone/>
            </a:pPr>
            <a:r>
              <a:rPr lang="en-US" sz="2400" i="1">
                <a:solidFill>
                  <a:srgbClr val="0070C0"/>
                </a:solidFill>
                <a:latin typeface="Arial" charset="0"/>
              </a:rPr>
              <a:t>( himpunan yang memuat elemen-elemen yang sekaligus berada didalam A dan B )</a:t>
            </a:r>
          </a:p>
          <a:p>
            <a:pPr eaLnBrk="1" hangingPunct="1">
              <a:buFont typeface="Wingdings" charset="0"/>
              <a:buNone/>
            </a:pPr>
            <a:r>
              <a:rPr lang="en-US">
                <a:latin typeface="Arial" charset="0"/>
              </a:rPr>
              <a:t/>
            </a:r>
            <a:br>
              <a:rPr lang="en-US">
                <a:latin typeface="Arial" charset="0"/>
              </a:rPr>
            </a:br>
            <a:endParaRPr lang="en-US">
              <a:latin typeface="Arial" charset="0"/>
            </a:endParaRPr>
          </a:p>
        </p:txBody>
      </p:sp>
      <p:pic>
        <p:nvPicPr>
          <p:cNvPr id="4710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16238" y="3714750"/>
            <a:ext cx="3024187" cy="2247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en-US" b="1">
                <a:latin typeface="Arial" charset="0"/>
              </a:rPr>
              <a:t>Irisan (</a:t>
            </a:r>
            <a:r>
              <a:rPr lang="en-US" b="1" i="1">
                <a:latin typeface="Arial" charset="0"/>
              </a:rPr>
              <a:t>intersection</a:t>
            </a:r>
            <a:r>
              <a:rPr lang="en-US" b="1">
                <a:latin typeface="Arial" charset="0"/>
              </a:rPr>
              <a:t>)</a:t>
            </a:r>
          </a:p>
        </p:txBody>
      </p:sp>
      <p:sp>
        <p:nvSpPr>
          <p:cNvPr id="48131" name="Rectangle 3"/>
          <p:cNvSpPr>
            <a:spLocks noGrp="1" noChangeArrowheads="1"/>
          </p:cNvSpPr>
          <p:nvPr>
            <p:ph type="body" idx="1"/>
          </p:nvPr>
        </p:nvSpPr>
        <p:spPr/>
        <p:txBody>
          <a:bodyPr/>
          <a:lstStyle/>
          <a:p>
            <a:pPr marL="365125" indent="-365125" eaLnBrk="1" hangingPunct="1">
              <a:buFont typeface="Wingdings" charset="0"/>
              <a:buNone/>
            </a:pPr>
            <a:r>
              <a:rPr lang="en-US" b="1">
                <a:latin typeface="Arial" charset="0"/>
              </a:rPr>
              <a:t>Contoh</a:t>
            </a:r>
            <a:endParaRPr lang="en-US">
              <a:latin typeface="Arial" charset="0"/>
            </a:endParaRPr>
          </a:p>
          <a:p>
            <a:pPr marL="365125" indent="-365125" eaLnBrk="1" hangingPunct="1">
              <a:buFont typeface="Wingdings" charset="0"/>
              <a:buNone/>
            </a:pPr>
            <a:r>
              <a:rPr lang="en-US" sz="2800">
                <a:latin typeface="Arial" charset="0"/>
              </a:rPr>
              <a:t>(i)Jika </a:t>
            </a:r>
            <a:r>
              <a:rPr lang="en-US" sz="2800" i="1">
                <a:latin typeface="Arial" charset="0"/>
              </a:rPr>
              <a:t>A</a:t>
            </a:r>
            <a:r>
              <a:rPr lang="en-US" sz="2800">
                <a:latin typeface="Arial" charset="0"/>
              </a:rPr>
              <a:t> = {2, 4, 6, 8, 10} dan </a:t>
            </a:r>
            <a:r>
              <a:rPr lang="en-US" sz="2800" i="1">
                <a:latin typeface="Arial" charset="0"/>
              </a:rPr>
              <a:t>B</a:t>
            </a:r>
            <a:r>
              <a:rPr lang="en-US" sz="2800">
                <a:latin typeface="Arial" charset="0"/>
              </a:rPr>
              <a:t> = {4, 10, 14, 18}, </a:t>
            </a:r>
          </a:p>
          <a:p>
            <a:pPr marL="365125" indent="-365125" eaLnBrk="1" hangingPunct="1">
              <a:buFont typeface="Wingdings" charset="0"/>
              <a:buNone/>
            </a:pPr>
            <a:r>
              <a:rPr lang="en-US" sz="2800">
                <a:latin typeface="Arial" charset="0"/>
              </a:rPr>
              <a:t>    maka </a:t>
            </a:r>
            <a:r>
              <a:rPr lang="en-US" sz="2800" i="1">
                <a:latin typeface="Arial" charset="0"/>
              </a:rPr>
              <a:t>A</a:t>
            </a:r>
            <a:r>
              <a:rPr lang="en-US" sz="2800">
                <a:latin typeface="Arial" charset="0"/>
              </a:rPr>
              <a:t> </a:t>
            </a:r>
            <a:r>
              <a:rPr lang="en-US" sz="2800">
                <a:latin typeface="Arial" charset="0"/>
                <a:sym typeface="Symbol" charset="0"/>
              </a:rPr>
              <a:t></a:t>
            </a:r>
            <a:r>
              <a:rPr lang="en-US" sz="2800">
                <a:latin typeface="Arial" charset="0"/>
              </a:rPr>
              <a:t> </a:t>
            </a:r>
            <a:r>
              <a:rPr lang="en-US" sz="2800" i="1">
                <a:latin typeface="Arial" charset="0"/>
              </a:rPr>
              <a:t>B</a:t>
            </a:r>
            <a:r>
              <a:rPr lang="en-US" sz="2800">
                <a:latin typeface="Arial" charset="0"/>
              </a:rPr>
              <a:t> = {4, 10}</a:t>
            </a:r>
          </a:p>
          <a:p>
            <a:pPr marL="365125" indent="-365125" eaLnBrk="1" hangingPunct="1">
              <a:buFont typeface="Wingdings" charset="0"/>
              <a:buNone/>
            </a:pPr>
            <a:r>
              <a:rPr lang="en-US" sz="2800">
                <a:latin typeface="Arial" charset="0"/>
              </a:rPr>
              <a:t>(ii) Jika </a:t>
            </a:r>
            <a:r>
              <a:rPr lang="en-US" sz="2800" i="1">
                <a:latin typeface="Arial" charset="0"/>
              </a:rPr>
              <a:t>A</a:t>
            </a:r>
            <a:r>
              <a:rPr lang="en-US" sz="2800">
                <a:latin typeface="Arial" charset="0"/>
              </a:rPr>
              <a:t> = { 3, 5, 9 } dan </a:t>
            </a:r>
            <a:r>
              <a:rPr lang="en-US" sz="2800" i="1">
                <a:latin typeface="Arial" charset="0"/>
              </a:rPr>
              <a:t>B</a:t>
            </a:r>
            <a:r>
              <a:rPr lang="en-US" sz="2800">
                <a:latin typeface="Arial" charset="0"/>
              </a:rPr>
              <a:t> = { -2, 6 }, maka </a:t>
            </a:r>
          </a:p>
          <a:p>
            <a:pPr marL="365125" indent="-365125" eaLnBrk="1" hangingPunct="1">
              <a:buFont typeface="Wingdings" charset="0"/>
              <a:buNone/>
            </a:pPr>
            <a:r>
              <a:rPr lang="en-US" sz="2800">
                <a:latin typeface="Arial" charset="0"/>
              </a:rPr>
              <a:t>    </a:t>
            </a:r>
            <a:r>
              <a:rPr lang="en-US" sz="2800" i="1">
                <a:latin typeface="Arial" charset="0"/>
              </a:rPr>
              <a:t>A </a:t>
            </a:r>
            <a:r>
              <a:rPr lang="en-US" sz="2800">
                <a:latin typeface="Arial" charset="0"/>
                <a:sym typeface="Symbol" charset="0"/>
              </a:rPr>
              <a:t></a:t>
            </a:r>
            <a:r>
              <a:rPr lang="en-US" sz="2800">
                <a:latin typeface="Arial" charset="0"/>
              </a:rPr>
              <a:t> </a:t>
            </a:r>
            <a:r>
              <a:rPr lang="en-US" sz="2800" i="1">
                <a:latin typeface="Arial" charset="0"/>
              </a:rPr>
              <a:t>B</a:t>
            </a:r>
            <a:r>
              <a:rPr lang="en-US" sz="2800">
                <a:latin typeface="Arial" charset="0"/>
              </a:rPr>
              <a:t> = </a:t>
            </a:r>
            <a:r>
              <a:rPr lang="en-US">
                <a:latin typeface="Arial" charset="0"/>
                <a:sym typeface="Symbol" charset="0"/>
              </a:rPr>
              <a:t></a:t>
            </a:r>
            <a:r>
              <a:rPr lang="en-US" sz="2800">
                <a:latin typeface="Arial" charset="0"/>
              </a:rPr>
              <a:t>. </a:t>
            </a:r>
          </a:p>
          <a:p>
            <a:pPr marL="365125" indent="-365125" eaLnBrk="1" hangingPunct="1">
              <a:buFont typeface="Wingdings" charset="0"/>
              <a:buNone/>
            </a:pPr>
            <a:r>
              <a:rPr lang="en-US" sz="2800">
                <a:latin typeface="Arial" charset="0"/>
              </a:rPr>
              <a:t> Artinya:  </a:t>
            </a:r>
            <a:r>
              <a:rPr lang="en-US" sz="2800" i="1">
                <a:latin typeface="Arial" charset="0"/>
              </a:rPr>
              <a:t>A</a:t>
            </a:r>
            <a:r>
              <a:rPr lang="en-US" sz="2800">
                <a:latin typeface="Arial" charset="0"/>
              </a:rPr>
              <a:t> // </a:t>
            </a:r>
            <a:r>
              <a:rPr lang="en-US" sz="2800" i="1">
                <a:latin typeface="Arial" charset="0"/>
              </a:rPr>
              <a:t>B</a:t>
            </a:r>
            <a:r>
              <a:rPr lang="en-US" sz="2800">
                <a:latin typeface="Arial" charset="0"/>
              </a:rPr>
              <a:t>	</a:t>
            </a:r>
            <a:r>
              <a:rPr lang="en-US">
                <a:latin typeface="Arial" charset="0"/>
              </a:rPr>
              <a:t>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95288" y="404813"/>
            <a:ext cx="8229600" cy="1371600"/>
          </a:xfrm>
        </p:spPr>
        <p:txBody>
          <a:bodyPr/>
          <a:lstStyle/>
          <a:p>
            <a:pPr eaLnBrk="1" hangingPunct="1"/>
            <a:r>
              <a:rPr lang="en-US" b="1">
                <a:latin typeface="Arial" charset="0"/>
              </a:rPr>
              <a:t>Cara Penyajian Himpunan</a:t>
            </a:r>
          </a:p>
        </p:txBody>
      </p:sp>
      <p:sp>
        <p:nvSpPr>
          <p:cNvPr id="24579" name="Rectangle 3"/>
          <p:cNvSpPr>
            <a:spLocks noGrp="1" noChangeArrowheads="1"/>
          </p:cNvSpPr>
          <p:nvPr>
            <p:ph type="body" idx="1"/>
          </p:nvPr>
        </p:nvSpPr>
        <p:spPr/>
        <p:txBody>
          <a:bodyPr/>
          <a:lstStyle/>
          <a:p>
            <a:pPr eaLnBrk="1" hangingPunct="1"/>
            <a:r>
              <a:rPr lang="en-US" b="1">
                <a:latin typeface="Arial" charset="0"/>
              </a:rPr>
              <a:t>Enumerasi</a:t>
            </a:r>
          </a:p>
          <a:p>
            <a:pPr eaLnBrk="1" hangingPunct="1"/>
            <a:r>
              <a:rPr lang="en-US" b="1">
                <a:latin typeface="Arial" charset="0"/>
              </a:rPr>
              <a:t>Simbol-simbol Baku</a:t>
            </a:r>
          </a:p>
          <a:p>
            <a:pPr eaLnBrk="1" hangingPunct="1"/>
            <a:r>
              <a:rPr lang="en-US" b="1">
                <a:latin typeface="Arial" charset="0"/>
              </a:rPr>
              <a:t>Notasi Pembentuk Himpunan </a:t>
            </a:r>
          </a:p>
          <a:p>
            <a:pPr eaLnBrk="1" hangingPunct="1"/>
            <a:r>
              <a:rPr lang="en-US" b="1">
                <a:latin typeface="Arial" charset="0"/>
              </a:rPr>
              <a:t>Diagram Venn</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en-US" b="1">
                <a:latin typeface="Arial" charset="0"/>
              </a:rPr>
              <a:t>Gabungan (</a:t>
            </a:r>
            <a:r>
              <a:rPr lang="en-US" b="1" i="1">
                <a:latin typeface="Arial" charset="0"/>
              </a:rPr>
              <a:t>union</a:t>
            </a:r>
            <a:r>
              <a:rPr lang="en-US" b="1">
                <a:latin typeface="Arial" charset="0"/>
              </a:rPr>
              <a:t>)</a:t>
            </a:r>
          </a:p>
        </p:txBody>
      </p:sp>
      <p:sp>
        <p:nvSpPr>
          <p:cNvPr id="48131" name="Rectangle 3"/>
          <p:cNvSpPr>
            <a:spLocks noGrp="1" noChangeArrowheads="1"/>
          </p:cNvSpPr>
          <p:nvPr>
            <p:ph type="body" idx="1"/>
          </p:nvPr>
        </p:nvSpPr>
        <p:spPr>
          <a:xfrm>
            <a:off x="457200" y="1981200"/>
            <a:ext cx="8229600" cy="4591050"/>
          </a:xfrm>
        </p:spPr>
        <p:txBody>
          <a:bodyPr/>
          <a:lstStyle/>
          <a:p>
            <a:pPr eaLnBrk="1" hangingPunct="1">
              <a:lnSpc>
                <a:spcPct val="90000"/>
              </a:lnSpc>
              <a:buFont typeface="Wingdings" charset="0"/>
              <a:buNone/>
            </a:pPr>
            <a:r>
              <a:rPr lang="en-US">
                <a:latin typeface="Arial" charset="0"/>
              </a:rPr>
              <a:t>Notasi : </a:t>
            </a:r>
            <a:r>
              <a:rPr lang="en-US" i="1">
                <a:latin typeface="Arial" charset="0"/>
              </a:rPr>
              <a:t>A</a:t>
            </a:r>
            <a:r>
              <a:rPr lang="en-US">
                <a:latin typeface="Arial" charset="0"/>
              </a:rPr>
              <a:t> </a:t>
            </a:r>
            <a:r>
              <a:rPr lang="en-US">
                <a:latin typeface="Arial" charset="0"/>
                <a:sym typeface="Symbol" charset="0"/>
              </a:rPr>
              <a:t></a:t>
            </a:r>
            <a:r>
              <a:rPr lang="en-US">
                <a:latin typeface="Arial" charset="0"/>
              </a:rPr>
              <a:t> </a:t>
            </a:r>
            <a:r>
              <a:rPr lang="en-US" i="1">
                <a:latin typeface="Arial" charset="0"/>
              </a:rPr>
              <a:t>B</a:t>
            </a:r>
            <a:r>
              <a:rPr lang="en-US">
                <a:latin typeface="Arial" charset="0"/>
              </a:rPr>
              <a:t> = { </a:t>
            </a:r>
            <a:r>
              <a:rPr lang="en-US" i="1">
                <a:latin typeface="Arial" charset="0"/>
              </a:rPr>
              <a:t>x</a:t>
            </a:r>
            <a:r>
              <a:rPr lang="en-US">
                <a:latin typeface="Arial" charset="0"/>
              </a:rPr>
              <a:t> </a:t>
            </a:r>
            <a:r>
              <a:rPr lang="en-US">
                <a:latin typeface="Arial" charset="0"/>
                <a:sym typeface="Symbol" charset="0"/>
              </a:rPr>
              <a:t></a:t>
            </a:r>
            <a:r>
              <a:rPr lang="en-US">
                <a:latin typeface="Arial" charset="0"/>
              </a:rPr>
              <a:t> </a:t>
            </a:r>
            <a:r>
              <a:rPr lang="en-US" i="1">
                <a:latin typeface="Arial" charset="0"/>
              </a:rPr>
              <a:t>x</a:t>
            </a:r>
            <a:r>
              <a:rPr lang="en-US">
                <a:latin typeface="Arial" charset="0"/>
              </a:rPr>
              <a:t> </a:t>
            </a:r>
            <a:r>
              <a:rPr lang="en-US">
                <a:latin typeface="Arial" charset="0"/>
                <a:sym typeface="Symbol" charset="0"/>
              </a:rPr>
              <a:t></a:t>
            </a:r>
            <a:r>
              <a:rPr lang="en-US">
                <a:latin typeface="Arial" charset="0"/>
              </a:rPr>
              <a:t> </a:t>
            </a:r>
            <a:r>
              <a:rPr lang="en-US" i="1">
                <a:latin typeface="Arial" charset="0"/>
              </a:rPr>
              <a:t>A</a:t>
            </a:r>
            <a:r>
              <a:rPr lang="en-US">
                <a:latin typeface="Arial" charset="0"/>
              </a:rPr>
              <a:t> atau </a:t>
            </a:r>
            <a:r>
              <a:rPr lang="en-US" i="1">
                <a:latin typeface="Arial" charset="0"/>
              </a:rPr>
              <a:t>x</a:t>
            </a:r>
            <a:r>
              <a:rPr lang="en-US">
                <a:latin typeface="Arial" charset="0"/>
              </a:rPr>
              <a:t> </a:t>
            </a:r>
            <a:r>
              <a:rPr lang="en-US">
                <a:latin typeface="Arial" charset="0"/>
                <a:sym typeface="Symbol" charset="0"/>
              </a:rPr>
              <a:t></a:t>
            </a:r>
            <a:r>
              <a:rPr lang="en-US">
                <a:latin typeface="Arial" charset="0"/>
              </a:rPr>
              <a:t> </a:t>
            </a:r>
            <a:r>
              <a:rPr lang="en-US" i="1">
                <a:latin typeface="Arial" charset="0"/>
              </a:rPr>
              <a:t>B</a:t>
            </a:r>
            <a:r>
              <a:rPr lang="en-US">
                <a:latin typeface="Arial" charset="0"/>
              </a:rPr>
              <a:t> }</a:t>
            </a:r>
          </a:p>
          <a:p>
            <a:pPr eaLnBrk="1" hangingPunct="1">
              <a:lnSpc>
                <a:spcPct val="90000"/>
              </a:lnSpc>
              <a:buFont typeface="Wingdings" charset="0"/>
              <a:buNone/>
            </a:pPr>
            <a:r>
              <a:rPr lang="en-US" sz="2400" i="1">
                <a:solidFill>
                  <a:srgbClr val="0070C0"/>
                </a:solidFill>
                <a:latin typeface="Arial" charset="0"/>
              </a:rPr>
              <a:t>( himpunan yang memuat elemen-elemen yang berada didalam A atau B )</a:t>
            </a:r>
            <a:endParaRPr lang="en-US" sz="2400">
              <a:latin typeface="Arial" charset="0"/>
            </a:endParaRPr>
          </a:p>
          <a:p>
            <a:pPr eaLnBrk="1" hangingPunct="1">
              <a:lnSpc>
                <a:spcPct val="90000"/>
              </a:lnSpc>
              <a:buFont typeface="Wingdings" charset="0"/>
              <a:buNone/>
            </a:pPr>
            <a:r>
              <a:rPr lang="en-US">
                <a:latin typeface="Arial" charset="0"/>
              </a:rPr>
              <a:t/>
            </a:r>
            <a:br>
              <a:rPr lang="en-US">
                <a:latin typeface="Arial" charset="0"/>
              </a:rPr>
            </a:br>
            <a:endParaRPr lang="en-US">
              <a:latin typeface="Arial" charset="0"/>
            </a:endParaRPr>
          </a:p>
          <a:p>
            <a:pPr eaLnBrk="1" hangingPunct="1">
              <a:lnSpc>
                <a:spcPct val="90000"/>
              </a:lnSpc>
              <a:buFont typeface="Wingdings" charset="0"/>
              <a:buNone/>
            </a:pPr>
            <a:endParaRPr lang="en-US">
              <a:latin typeface="Arial" charset="0"/>
            </a:endParaRPr>
          </a:p>
          <a:p>
            <a:pPr eaLnBrk="1" hangingPunct="1">
              <a:lnSpc>
                <a:spcPct val="90000"/>
              </a:lnSpc>
              <a:buFont typeface="Wingdings" charset="0"/>
              <a:buNone/>
            </a:pPr>
            <a:r>
              <a:rPr lang="en-US" sz="2400" b="1">
                <a:latin typeface="Arial" charset="0"/>
              </a:rPr>
              <a:t>Contoh </a:t>
            </a:r>
          </a:p>
          <a:p>
            <a:pPr eaLnBrk="1" hangingPunct="1">
              <a:lnSpc>
                <a:spcPct val="90000"/>
              </a:lnSpc>
              <a:buFont typeface="Wingdings" charset="0"/>
              <a:buAutoNum type="romanLcParenBoth"/>
            </a:pPr>
            <a:r>
              <a:rPr lang="en-US" sz="2400">
                <a:latin typeface="Arial" charset="0"/>
              </a:rPr>
              <a:t>Jika </a:t>
            </a:r>
            <a:r>
              <a:rPr lang="en-US" sz="2400" i="1">
                <a:latin typeface="Arial" charset="0"/>
              </a:rPr>
              <a:t>A</a:t>
            </a:r>
            <a:r>
              <a:rPr lang="en-US" sz="2400">
                <a:latin typeface="Arial" charset="0"/>
              </a:rPr>
              <a:t> = { 2, 5, 8 } dan </a:t>
            </a:r>
            <a:r>
              <a:rPr lang="en-US" sz="2400" i="1">
                <a:latin typeface="Arial" charset="0"/>
              </a:rPr>
              <a:t>B</a:t>
            </a:r>
            <a:r>
              <a:rPr lang="en-US" sz="2400">
                <a:latin typeface="Arial" charset="0"/>
              </a:rPr>
              <a:t> = { 7, 5, 22 }, maka </a:t>
            </a:r>
          </a:p>
          <a:p>
            <a:pPr eaLnBrk="1" hangingPunct="1">
              <a:lnSpc>
                <a:spcPct val="90000"/>
              </a:lnSpc>
              <a:buFont typeface="Wingdings" charset="0"/>
              <a:buNone/>
            </a:pPr>
            <a:r>
              <a:rPr lang="en-US" sz="2400" i="1">
                <a:latin typeface="Arial" charset="0"/>
              </a:rPr>
              <a:t>             A </a:t>
            </a:r>
            <a:r>
              <a:rPr lang="en-US">
                <a:latin typeface="Arial" charset="0"/>
                <a:sym typeface="Symbol" charset="0"/>
              </a:rPr>
              <a:t></a:t>
            </a:r>
            <a:r>
              <a:rPr lang="en-US" sz="2400">
                <a:latin typeface="Arial" charset="0"/>
              </a:rPr>
              <a:t> </a:t>
            </a:r>
            <a:r>
              <a:rPr lang="en-US" sz="2400" i="1">
                <a:latin typeface="Arial" charset="0"/>
              </a:rPr>
              <a:t>B</a:t>
            </a:r>
            <a:r>
              <a:rPr lang="en-US" sz="2400">
                <a:latin typeface="Arial" charset="0"/>
              </a:rPr>
              <a:t> =  { 2, 5, 7, 8, 22 }</a:t>
            </a:r>
          </a:p>
          <a:p>
            <a:pPr eaLnBrk="1" hangingPunct="1">
              <a:lnSpc>
                <a:spcPct val="90000"/>
              </a:lnSpc>
              <a:buFont typeface="Wingdings" charset="0"/>
              <a:buNone/>
            </a:pPr>
            <a:r>
              <a:rPr lang="en-US" sz="2400">
                <a:latin typeface="Arial" charset="0"/>
              </a:rPr>
              <a:t>(ii) </a:t>
            </a:r>
            <a:r>
              <a:rPr lang="en-US" sz="2400" i="1">
                <a:latin typeface="Arial" charset="0"/>
              </a:rPr>
              <a:t>A </a:t>
            </a:r>
            <a:r>
              <a:rPr lang="en-US">
                <a:latin typeface="Arial" charset="0"/>
                <a:sym typeface="Symbol" charset="0"/>
              </a:rPr>
              <a:t> </a:t>
            </a:r>
            <a:r>
              <a:rPr lang="en-US" sz="2400">
                <a:latin typeface="Arial" charset="0"/>
              </a:rPr>
              <a:t> = </a:t>
            </a:r>
            <a:r>
              <a:rPr lang="en-US" sz="2400" i="1">
                <a:latin typeface="Arial" charset="0"/>
              </a:rPr>
              <a:t>A</a:t>
            </a:r>
            <a:r>
              <a:rPr lang="en-US" sz="2400">
                <a:latin typeface="Arial" charset="0"/>
              </a:rPr>
              <a:t>			</a:t>
            </a:r>
            <a:r>
              <a:rPr lang="en-US">
                <a:latin typeface="Arial" charset="0"/>
              </a:rPr>
              <a:t>	  </a:t>
            </a:r>
          </a:p>
        </p:txBody>
      </p:sp>
      <p:pic>
        <p:nvPicPr>
          <p:cNvPr id="4915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29250" y="3214688"/>
            <a:ext cx="2159000" cy="163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Rectangle 2"/>
          <p:cNvSpPr>
            <a:spLocks noGrp="1" noChangeArrowheads="1"/>
          </p:cNvSpPr>
          <p:nvPr>
            <p:ph type="title"/>
          </p:nvPr>
        </p:nvSpPr>
        <p:spPr/>
        <p:txBody>
          <a:bodyPr/>
          <a:lstStyle/>
          <a:p>
            <a:pPr eaLnBrk="1" hangingPunct="1"/>
            <a:r>
              <a:rPr lang="en-US" b="1">
                <a:latin typeface="Arial" charset="0"/>
              </a:rPr>
              <a:t>Komplemen (</a:t>
            </a:r>
            <a:r>
              <a:rPr lang="en-US" b="1" i="1">
                <a:latin typeface="Arial" charset="0"/>
              </a:rPr>
              <a:t>complement</a:t>
            </a:r>
            <a:r>
              <a:rPr lang="en-US" b="1">
                <a:latin typeface="Arial" charset="0"/>
              </a:rPr>
              <a:t>)</a:t>
            </a:r>
          </a:p>
        </p:txBody>
      </p:sp>
      <p:sp>
        <p:nvSpPr>
          <p:cNvPr id="4102" name="Rectangle 3"/>
          <p:cNvSpPr>
            <a:spLocks noGrp="1" noChangeArrowheads="1"/>
          </p:cNvSpPr>
          <p:nvPr>
            <p:ph type="body" sz="half" idx="1"/>
          </p:nvPr>
        </p:nvSpPr>
        <p:spPr>
          <a:xfrm>
            <a:off x="457200" y="1981200"/>
            <a:ext cx="8218488" cy="4519613"/>
          </a:xfrm>
        </p:spPr>
        <p:txBody>
          <a:bodyPr/>
          <a:lstStyle/>
          <a:p>
            <a:pPr marL="660400" indent="-660400" eaLnBrk="1" hangingPunct="1">
              <a:lnSpc>
                <a:spcPct val="90000"/>
              </a:lnSpc>
              <a:buFont typeface="Wingdings" charset="0"/>
              <a:buNone/>
            </a:pPr>
            <a:r>
              <a:rPr lang="en-US" sz="2800">
                <a:latin typeface="Arial" charset="0"/>
              </a:rPr>
              <a:t>Notasi :     = { </a:t>
            </a:r>
            <a:r>
              <a:rPr lang="en-US" sz="2800" i="1">
                <a:latin typeface="Arial" charset="0"/>
              </a:rPr>
              <a:t>x</a:t>
            </a:r>
            <a:r>
              <a:rPr lang="en-US" sz="2800">
                <a:latin typeface="Arial" charset="0"/>
              </a:rPr>
              <a:t> </a:t>
            </a:r>
            <a:r>
              <a:rPr lang="en-US" sz="2800">
                <a:latin typeface="Arial" charset="0"/>
                <a:sym typeface="Symbol" charset="0"/>
              </a:rPr>
              <a:t></a:t>
            </a:r>
            <a:r>
              <a:rPr lang="en-US" sz="2800">
                <a:latin typeface="Arial" charset="0"/>
              </a:rPr>
              <a:t> </a:t>
            </a:r>
            <a:r>
              <a:rPr lang="en-US" sz="2800" i="1">
                <a:latin typeface="Arial" charset="0"/>
              </a:rPr>
              <a:t>x</a:t>
            </a:r>
            <a:r>
              <a:rPr lang="en-US" sz="2800">
                <a:latin typeface="Arial" charset="0"/>
              </a:rPr>
              <a:t> </a:t>
            </a:r>
            <a:r>
              <a:rPr lang="en-US" sz="2800">
                <a:latin typeface="Arial" charset="0"/>
                <a:sym typeface="Symbol" charset="0"/>
              </a:rPr>
              <a:t></a:t>
            </a:r>
            <a:r>
              <a:rPr lang="en-US" sz="2800">
                <a:latin typeface="Arial" charset="0"/>
              </a:rPr>
              <a:t> U, </a:t>
            </a:r>
            <a:r>
              <a:rPr lang="en-US" sz="2800" i="1">
                <a:latin typeface="Arial" charset="0"/>
              </a:rPr>
              <a:t>x</a:t>
            </a:r>
            <a:r>
              <a:rPr lang="en-US" sz="2800">
                <a:latin typeface="Arial" charset="0"/>
              </a:rPr>
              <a:t> </a:t>
            </a:r>
            <a:r>
              <a:rPr lang="en-US" sz="2800">
                <a:latin typeface="Arial" charset="0"/>
                <a:sym typeface="Symbol" charset="0"/>
              </a:rPr>
              <a:t></a:t>
            </a:r>
            <a:r>
              <a:rPr lang="en-US" sz="2800">
                <a:latin typeface="Arial" charset="0"/>
              </a:rPr>
              <a:t> </a:t>
            </a:r>
            <a:r>
              <a:rPr lang="en-US" sz="2800" i="1">
                <a:latin typeface="Arial" charset="0"/>
              </a:rPr>
              <a:t>A</a:t>
            </a:r>
            <a:r>
              <a:rPr lang="en-US" sz="2800">
                <a:latin typeface="Arial" charset="0"/>
              </a:rPr>
              <a:t> }</a:t>
            </a:r>
          </a:p>
          <a:p>
            <a:pPr marL="660400" indent="-660400" eaLnBrk="1" hangingPunct="1">
              <a:lnSpc>
                <a:spcPct val="90000"/>
              </a:lnSpc>
              <a:buFont typeface="Wingdings" charset="0"/>
              <a:buNone/>
            </a:pPr>
            <a:r>
              <a:rPr lang="en-US" sz="2400" i="1">
                <a:solidFill>
                  <a:srgbClr val="0070C0"/>
                </a:solidFill>
                <a:latin typeface="Arial" charset="0"/>
              </a:rPr>
              <a:t>( himpunan yang elemen-elemennya bukan anggota A )</a:t>
            </a:r>
            <a:endParaRPr lang="en-US" sz="2400">
              <a:latin typeface="Arial" charset="0"/>
            </a:endParaRPr>
          </a:p>
          <a:p>
            <a:pPr marL="660400" indent="-660400" eaLnBrk="1" hangingPunct="1">
              <a:lnSpc>
                <a:spcPct val="90000"/>
              </a:lnSpc>
              <a:buFont typeface="Wingdings" charset="0"/>
              <a:buNone/>
            </a:pPr>
            <a:r>
              <a:rPr lang="en-US" sz="2800">
                <a:latin typeface="Arial" charset="0"/>
              </a:rPr>
              <a:t/>
            </a:r>
            <a:br>
              <a:rPr lang="en-US" sz="2800">
                <a:latin typeface="Arial" charset="0"/>
              </a:rPr>
            </a:br>
            <a:endParaRPr lang="en-US" sz="2800">
              <a:latin typeface="Arial" charset="0"/>
            </a:endParaRPr>
          </a:p>
          <a:p>
            <a:pPr marL="660400" indent="-660400" eaLnBrk="1" hangingPunct="1">
              <a:lnSpc>
                <a:spcPct val="90000"/>
              </a:lnSpc>
              <a:buFont typeface="Wingdings" charset="0"/>
              <a:buNone/>
            </a:pPr>
            <a:endParaRPr lang="en-US" sz="2800" b="1">
              <a:latin typeface="Arial" charset="0"/>
            </a:endParaRPr>
          </a:p>
          <a:p>
            <a:pPr marL="660400" indent="-660400" eaLnBrk="1" hangingPunct="1">
              <a:lnSpc>
                <a:spcPct val="90000"/>
              </a:lnSpc>
              <a:buFont typeface="Wingdings" charset="0"/>
              <a:buNone/>
            </a:pPr>
            <a:r>
              <a:rPr lang="en-US" sz="2800" b="1">
                <a:latin typeface="Arial" charset="0"/>
              </a:rPr>
              <a:t>Contoh</a:t>
            </a:r>
            <a:endParaRPr lang="en-US" sz="2800">
              <a:latin typeface="Arial" charset="0"/>
            </a:endParaRPr>
          </a:p>
          <a:p>
            <a:pPr marL="660400" indent="-660400" eaLnBrk="1" hangingPunct="1">
              <a:lnSpc>
                <a:spcPct val="90000"/>
              </a:lnSpc>
              <a:buFont typeface="Wingdings" charset="0"/>
              <a:buNone/>
            </a:pPr>
            <a:r>
              <a:rPr lang="en-US" sz="2800">
                <a:latin typeface="Arial" charset="0"/>
              </a:rPr>
              <a:t>Misalkan U = { 1, 2, 3, ..., 9 },</a:t>
            </a:r>
          </a:p>
          <a:p>
            <a:pPr marL="660400" indent="-660400" eaLnBrk="1" hangingPunct="1">
              <a:lnSpc>
                <a:spcPct val="90000"/>
              </a:lnSpc>
              <a:buFont typeface="Wingdings" charset="0"/>
              <a:buNone/>
            </a:pPr>
            <a:r>
              <a:rPr lang="en-US" sz="2800">
                <a:latin typeface="Arial" charset="0"/>
              </a:rPr>
              <a:t>jika </a:t>
            </a:r>
            <a:r>
              <a:rPr lang="en-US" sz="2800" i="1">
                <a:latin typeface="Arial" charset="0"/>
              </a:rPr>
              <a:t>A</a:t>
            </a:r>
            <a:r>
              <a:rPr lang="en-US" sz="2800">
                <a:latin typeface="Arial" charset="0"/>
              </a:rPr>
              <a:t> = {1, 3, 7, 9}, maka      = {2, 4, 6, 8}</a:t>
            </a:r>
          </a:p>
          <a:p>
            <a:pPr marL="660400" indent="-660400" eaLnBrk="1" hangingPunct="1">
              <a:lnSpc>
                <a:spcPct val="90000"/>
              </a:lnSpc>
              <a:buFont typeface="Wingdings" charset="0"/>
              <a:buNone/>
            </a:pPr>
            <a:r>
              <a:rPr lang="en-US" sz="2800">
                <a:latin typeface="Arial" charset="0"/>
              </a:rPr>
              <a:t>jika </a:t>
            </a:r>
            <a:r>
              <a:rPr lang="en-US" sz="2800" i="1">
                <a:latin typeface="Arial" charset="0"/>
              </a:rPr>
              <a:t>A</a:t>
            </a:r>
            <a:r>
              <a:rPr lang="en-US" sz="2800">
                <a:latin typeface="Arial" charset="0"/>
              </a:rPr>
              <a:t> = { </a:t>
            </a:r>
            <a:r>
              <a:rPr lang="en-US" sz="2800" i="1">
                <a:latin typeface="Arial" charset="0"/>
              </a:rPr>
              <a:t>x</a:t>
            </a:r>
            <a:r>
              <a:rPr lang="en-US" sz="2800">
                <a:latin typeface="Arial" charset="0"/>
              </a:rPr>
              <a:t> | </a:t>
            </a:r>
            <a:r>
              <a:rPr lang="en-US" sz="2800" i="1">
                <a:latin typeface="Arial" charset="0"/>
              </a:rPr>
              <a:t>x</a:t>
            </a:r>
            <a:r>
              <a:rPr lang="en-US" sz="2800">
                <a:latin typeface="Arial" charset="0"/>
              </a:rPr>
              <a:t>/2 </a:t>
            </a:r>
            <a:r>
              <a:rPr lang="en-US" sz="2800">
                <a:latin typeface="Arial" charset="0"/>
                <a:sym typeface="Symbol" charset="0"/>
              </a:rPr>
              <a:t></a:t>
            </a:r>
            <a:r>
              <a:rPr lang="en-US" sz="2800">
                <a:latin typeface="Arial" charset="0"/>
              </a:rPr>
              <a:t> </a:t>
            </a:r>
            <a:r>
              <a:rPr lang="en-US" sz="2800" i="1">
                <a:latin typeface="Arial" charset="0"/>
              </a:rPr>
              <a:t>P</a:t>
            </a:r>
            <a:r>
              <a:rPr lang="en-US" sz="2800">
                <a:latin typeface="Arial" charset="0"/>
              </a:rPr>
              <a:t>, </a:t>
            </a:r>
            <a:r>
              <a:rPr lang="en-US" sz="2800" i="1">
                <a:latin typeface="Arial" charset="0"/>
              </a:rPr>
              <a:t>x</a:t>
            </a:r>
            <a:r>
              <a:rPr lang="en-US" sz="2800">
                <a:latin typeface="Arial" charset="0"/>
              </a:rPr>
              <a:t> &lt; 9 }, maka</a:t>
            </a:r>
          </a:p>
          <a:p>
            <a:pPr marL="660400" indent="-660400" eaLnBrk="1" hangingPunct="1">
              <a:lnSpc>
                <a:spcPct val="90000"/>
              </a:lnSpc>
              <a:buFont typeface="Wingdings" charset="0"/>
              <a:buNone/>
            </a:pPr>
            <a:r>
              <a:rPr lang="en-US" sz="2800">
                <a:latin typeface="Arial" charset="0"/>
              </a:rPr>
              <a:t>          = { 1, 3, 5, 7, 9 }			 </a:t>
            </a:r>
          </a:p>
        </p:txBody>
      </p:sp>
      <p:sp>
        <p:nvSpPr>
          <p:cNvPr id="4103"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graphicFrame>
        <p:nvGraphicFramePr>
          <p:cNvPr id="4098" name="Object 5"/>
          <p:cNvGraphicFramePr>
            <a:graphicFrameLocks noChangeAspect="1"/>
          </p:cNvGraphicFramePr>
          <p:nvPr/>
        </p:nvGraphicFramePr>
        <p:xfrm>
          <a:off x="4714875" y="5068888"/>
          <a:ext cx="328613" cy="431800"/>
        </p:xfrm>
        <a:graphic>
          <a:graphicData uri="http://schemas.openxmlformats.org/presentationml/2006/ole">
            <mc:AlternateContent xmlns:mc="http://schemas.openxmlformats.org/markup-compatibility/2006">
              <mc:Choice xmlns:v="urn:schemas-microsoft-com:vml" Requires="v">
                <p:oleObj spid="_x0000_s4124" name="Equation" r:id="rId3" imgW="177646" imgH="241091" progId="Equation.3">
                  <p:embed/>
                </p:oleObj>
              </mc:Choice>
              <mc:Fallback>
                <p:oleObj name="Equation" r:id="rId3" imgW="177646" imgH="241091"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14875" y="5068888"/>
                        <a:ext cx="328613" cy="43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099" name="Object 6"/>
          <p:cNvGraphicFramePr>
            <a:graphicFrameLocks noGrp="1" noChangeAspect="1"/>
          </p:cNvGraphicFramePr>
          <p:nvPr>
            <p:ph sz="half" idx="2"/>
            <p:extLst>
              <p:ext uri="{D42A27DB-BD31-4B8C-83A1-F6EECF244321}">
                <p14:modId xmlns:p14="http://schemas.microsoft.com/office/powerpoint/2010/main" val="2438663233"/>
              </p:ext>
            </p:extLst>
          </p:nvPr>
        </p:nvGraphicFramePr>
        <p:xfrm>
          <a:off x="1119188" y="6021536"/>
          <a:ext cx="317500" cy="431800"/>
        </p:xfrm>
        <a:graphic>
          <a:graphicData uri="http://schemas.openxmlformats.org/presentationml/2006/ole">
            <mc:AlternateContent xmlns:mc="http://schemas.openxmlformats.org/markup-compatibility/2006">
              <mc:Choice xmlns:v="urn:schemas-microsoft-com:vml" Requires="v">
                <p:oleObj spid="_x0000_s4125" name="Equation" r:id="rId5" imgW="177646" imgH="241091" progId="Equation.3">
                  <p:embed/>
                </p:oleObj>
              </mc:Choice>
              <mc:Fallback>
                <p:oleObj name="Equation" r:id="rId5" imgW="177646" imgH="241091" progId="Equation.3">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19188" y="6021536"/>
                        <a:ext cx="317500"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808080">
                                  <a:alpha val="74998"/>
                                </a:srgbClr>
                              </a:outerShdw>
                            </a:effectLst>
                          </a14:hiddenEffects>
                        </a:ext>
                      </a:extLst>
                    </p:spPr>
                  </p:pic>
                </p:oleObj>
              </mc:Fallback>
            </mc:AlternateContent>
          </a:graphicData>
        </a:graphic>
      </p:graphicFrame>
      <p:pic>
        <p:nvPicPr>
          <p:cNvPr id="4104"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715000" y="3143250"/>
            <a:ext cx="2132013" cy="145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4100" name="Object 8"/>
          <p:cNvGraphicFramePr>
            <a:graphicFrameLocks noChangeAspect="1"/>
          </p:cNvGraphicFramePr>
          <p:nvPr/>
        </p:nvGraphicFramePr>
        <p:xfrm>
          <a:off x="1785938" y="1928813"/>
          <a:ext cx="317500" cy="431800"/>
        </p:xfrm>
        <a:graphic>
          <a:graphicData uri="http://schemas.openxmlformats.org/presentationml/2006/ole">
            <mc:AlternateContent xmlns:mc="http://schemas.openxmlformats.org/markup-compatibility/2006">
              <mc:Choice xmlns:v="urn:schemas-microsoft-com:vml" Requires="v">
                <p:oleObj spid="_x0000_s4126" name="Equation" r:id="rId7" imgW="177646" imgH="241091" progId="Equation.3">
                  <p:embed/>
                </p:oleObj>
              </mc:Choice>
              <mc:Fallback>
                <p:oleObj name="Equation" r:id="rId7" imgW="177646" imgH="241091" progId="Equation.3">
                  <p:embed/>
                  <p:pic>
                    <p:nvPicPr>
                      <p:cNvPr id="0" name="Object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85938" y="1928813"/>
                        <a:ext cx="317500" cy="43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457200" y="457200"/>
            <a:ext cx="8229600" cy="811213"/>
          </a:xfrm>
        </p:spPr>
        <p:txBody>
          <a:bodyPr/>
          <a:lstStyle/>
          <a:p>
            <a:pPr eaLnBrk="1" hangingPunct="1"/>
            <a:r>
              <a:rPr lang="en-US" b="1">
                <a:latin typeface="Arial" charset="0"/>
              </a:rPr>
              <a:t>Komplemen (</a:t>
            </a:r>
            <a:r>
              <a:rPr lang="en-US" b="1" i="1">
                <a:latin typeface="Arial" charset="0"/>
              </a:rPr>
              <a:t>complement</a:t>
            </a:r>
            <a:r>
              <a:rPr lang="en-US" b="1">
                <a:latin typeface="Arial" charset="0"/>
              </a:rPr>
              <a:t>)</a:t>
            </a:r>
          </a:p>
        </p:txBody>
      </p:sp>
      <p:sp>
        <p:nvSpPr>
          <p:cNvPr id="5124" name="Rectangle 3"/>
          <p:cNvSpPr>
            <a:spLocks noGrp="1" noChangeArrowheads="1"/>
          </p:cNvSpPr>
          <p:nvPr>
            <p:ph type="body" idx="1"/>
          </p:nvPr>
        </p:nvSpPr>
        <p:spPr>
          <a:xfrm>
            <a:off x="457200" y="1484313"/>
            <a:ext cx="8229600" cy="4383087"/>
          </a:xfrm>
        </p:spPr>
        <p:txBody>
          <a:bodyPr/>
          <a:lstStyle/>
          <a:p>
            <a:pPr marL="0" indent="0" eaLnBrk="1" hangingPunct="1">
              <a:lnSpc>
                <a:spcPct val="80000"/>
              </a:lnSpc>
              <a:buFont typeface="Wingdings" charset="0"/>
              <a:buNone/>
            </a:pPr>
            <a:r>
              <a:rPr lang="en-US" sz="2000" b="1">
                <a:latin typeface="Arial" charset="0"/>
              </a:rPr>
              <a:t>Contoh </a:t>
            </a:r>
          </a:p>
          <a:p>
            <a:pPr marL="0" indent="0" eaLnBrk="1" hangingPunct="1">
              <a:lnSpc>
                <a:spcPct val="80000"/>
              </a:lnSpc>
              <a:buFont typeface="Wingdings" charset="0"/>
              <a:buNone/>
            </a:pPr>
            <a:r>
              <a:rPr lang="en-US" sz="2000">
                <a:latin typeface="Arial" charset="0"/>
              </a:rPr>
              <a:t>Misalkan:</a:t>
            </a:r>
            <a:endParaRPr lang="en-US" sz="2000" i="1">
              <a:latin typeface="Arial" charset="0"/>
            </a:endParaRPr>
          </a:p>
          <a:p>
            <a:pPr marL="0" indent="0" eaLnBrk="1" hangingPunct="1">
              <a:lnSpc>
                <a:spcPct val="80000"/>
              </a:lnSpc>
              <a:buFont typeface="Wingdings" charset="0"/>
              <a:buNone/>
            </a:pPr>
            <a:r>
              <a:rPr lang="en-US" sz="2000" i="1">
                <a:latin typeface="Arial" charset="0"/>
              </a:rPr>
              <a:t>A</a:t>
            </a:r>
            <a:r>
              <a:rPr lang="en-US" sz="2000">
                <a:latin typeface="Arial" charset="0"/>
              </a:rPr>
              <a:t> = himpunan semua mobil buatan dalam negeri</a:t>
            </a:r>
            <a:endParaRPr lang="en-US" sz="2000" i="1">
              <a:latin typeface="Arial" charset="0"/>
            </a:endParaRPr>
          </a:p>
          <a:p>
            <a:pPr marL="0" indent="0" eaLnBrk="1" hangingPunct="1">
              <a:lnSpc>
                <a:spcPct val="80000"/>
              </a:lnSpc>
              <a:buFont typeface="Wingdings" charset="0"/>
              <a:buNone/>
            </a:pPr>
            <a:r>
              <a:rPr lang="en-US" sz="2000" i="1">
                <a:latin typeface="Arial" charset="0"/>
              </a:rPr>
              <a:t>B</a:t>
            </a:r>
            <a:r>
              <a:rPr lang="en-US" sz="2000">
                <a:latin typeface="Arial" charset="0"/>
              </a:rPr>
              <a:t> = himpunan semua mobil impor</a:t>
            </a:r>
            <a:endParaRPr lang="en-US" sz="2000" i="1">
              <a:latin typeface="Arial" charset="0"/>
            </a:endParaRPr>
          </a:p>
          <a:p>
            <a:pPr marL="0" indent="0" eaLnBrk="1" hangingPunct="1">
              <a:lnSpc>
                <a:spcPct val="80000"/>
              </a:lnSpc>
              <a:buFont typeface="Wingdings" charset="0"/>
              <a:buNone/>
            </a:pPr>
            <a:r>
              <a:rPr lang="en-US" sz="2000" i="1">
                <a:latin typeface="Arial" charset="0"/>
              </a:rPr>
              <a:t>C</a:t>
            </a:r>
            <a:r>
              <a:rPr lang="en-US" sz="2000">
                <a:latin typeface="Arial" charset="0"/>
              </a:rPr>
              <a:t> = himpunan semua mobil yang dibuat sebelum tahun 1990</a:t>
            </a:r>
            <a:endParaRPr lang="en-US" sz="2000" i="1">
              <a:latin typeface="Arial" charset="0"/>
            </a:endParaRPr>
          </a:p>
          <a:p>
            <a:pPr marL="0" indent="0" eaLnBrk="1" hangingPunct="1">
              <a:lnSpc>
                <a:spcPct val="80000"/>
              </a:lnSpc>
              <a:buFont typeface="Wingdings" charset="0"/>
              <a:buNone/>
            </a:pPr>
            <a:r>
              <a:rPr lang="en-US" sz="2000" i="1">
                <a:latin typeface="Arial" charset="0"/>
              </a:rPr>
              <a:t>D</a:t>
            </a:r>
            <a:r>
              <a:rPr lang="en-US" sz="2000">
                <a:latin typeface="Arial" charset="0"/>
              </a:rPr>
              <a:t> = himpunan semua mobil yang nilai jualnya kurang dari Rp 100 juta</a:t>
            </a:r>
            <a:endParaRPr lang="en-US" sz="2000" i="1">
              <a:latin typeface="Arial" charset="0"/>
            </a:endParaRPr>
          </a:p>
          <a:p>
            <a:pPr marL="0" indent="0" eaLnBrk="1" hangingPunct="1">
              <a:lnSpc>
                <a:spcPct val="80000"/>
              </a:lnSpc>
              <a:buFont typeface="Wingdings" charset="0"/>
              <a:buNone/>
            </a:pPr>
            <a:r>
              <a:rPr lang="en-US" sz="2000" i="1">
                <a:latin typeface="Arial" charset="0"/>
              </a:rPr>
              <a:t>E</a:t>
            </a:r>
            <a:r>
              <a:rPr lang="en-US" sz="2000">
                <a:latin typeface="Arial" charset="0"/>
              </a:rPr>
              <a:t> = himpunan semua mobil milik mahasiswa universitas tertentu</a:t>
            </a:r>
          </a:p>
          <a:p>
            <a:pPr marL="0" indent="0" eaLnBrk="1" hangingPunct="1">
              <a:buFont typeface="Wingdings" charset="0"/>
              <a:buNone/>
            </a:pPr>
            <a:r>
              <a:rPr lang="ja-JP" altLang="en-US" sz="2000">
                <a:latin typeface="Arial" charset="0"/>
              </a:rPr>
              <a:t>“</a:t>
            </a:r>
            <a:r>
              <a:rPr lang="en-US" sz="2000">
                <a:latin typeface="Arial" charset="0"/>
              </a:rPr>
              <a:t>mobil mahasiswa di universitas ini produksi dalam negeri atau diimpor dari luar negeri</a:t>
            </a:r>
            <a:r>
              <a:rPr lang="ja-JP" altLang="en-US" sz="2000">
                <a:latin typeface="Arial" charset="0"/>
              </a:rPr>
              <a:t>”</a:t>
            </a:r>
            <a:r>
              <a:rPr lang="en-US" sz="2000">
                <a:latin typeface="Arial" charset="0"/>
              </a:rPr>
              <a:t> </a:t>
            </a:r>
            <a:r>
              <a:rPr lang="en-US" sz="2000">
                <a:latin typeface="Arial" charset="0"/>
                <a:sym typeface="Wingdings" charset="0"/>
              </a:rPr>
              <a:t></a:t>
            </a:r>
            <a:r>
              <a:rPr lang="en-US" sz="2000">
                <a:latin typeface="Arial" charset="0"/>
              </a:rPr>
              <a:t> (</a:t>
            </a:r>
            <a:r>
              <a:rPr lang="en-US" sz="2000" i="1">
                <a:latin typeface="Arial" charset="0"/>
              </a:rPr>
              <a:t>E</a:t>
            </a:r>
            <a:r>
              <a:rPr lang="en-US" sz="2000">
                <a:latin typeface="Arial" charset="0"/>
              </a:rPr>
              <a:t> </a:t>
            </a:r>
            <a:r>
              <a:rPr lang="en-US" sz="2000">
                <a:latin typeface="Arial" charset="0"/>
                <a:sym typeface="Symbol" charset="0"/>
              </a:rPr>
              <a:t></a:t>
            </a:r>
            <a:r>
              <a:rPr lang="en-US" sz="2000">
                <a:latin typeface="Arial" charset="0"/>
              </a:rPr>
              <a:t> </a:t>
            </a:r>
            <a:r>
              <a:rPr lang="en-US" sz="2000" i="1">
                <a:latin typeface="Arial" charset="0"/>
              </a:rPr>
              <a:t>A</a:t>
            </a:r>
            <a:r>
              <a:rPr lang="en-US" sz="2000">
                <a:latin typeface="Arial" charset="0"/>
              </a:rPr>
              <a:t>) </a:t>
            </a:r>
            <a:r>
              <a:rPr lang="en-US" sz="2000">
                <a:latin typeface="Arial" charset="0"/>
                <a:sym typeface="Symbol" charset="0"/>
              </a:rPr>
              <a:t></a:t>
            </a:r>
            <a:r>
              <a:rPr lang="en-US" sz="2000">
                <a:latin typeface="Arial" charset="0"/>
              </a:rPr>
              <a:t> (</a:t>
            </a:r>
            <a:r>
              <a:rPr lang="en-US" sz="2000" i="1">
                <a:latin typeface="Arial" charset="0"/>
              </a:rPr>
              <a:t>E</a:t>
            </a:r>
            <a:r>
              <a:rPr lang="en-US" sz="2000">
                <a:latin typeface="Arial" charset="0"/>
              </a:rPr>
              <a:t> </a:t>
            </a:r>
            <a:r>
              <a:rPr lang="en-US" sz="2000">
                <a:latin typeface="Arial" charset="0"/>
                <a:sym typeface="Symbol" charset="0"/>
              </a:rPr>
              <a:t></a:t>
            </a:r>
            <a:r>
              <a:rPr lang="en-US" sz="2000">
                <a:latin typeface="Arial" charset="0"/>
              </a:rPr>
              <a:t> </a:t>
            </a:r>
            <a:r>
              <a:rPr lang="en-US" sz="2000" i="1">
                <a:latin typeface="Arial" charset="0"/>
              </a:rPr>
              <a:t>B</a:t>
            </a:r>
            <a:r>
              <a:rPr lang="en-US" sz="2000">
                <a:latin typeface="Arial" charset="0"/>
              </a:rPr>
              <a:t>) atau </a:t>
            </a:r>
            <a:r>
              <a:rPr lang="en-US" sz="2000" i="1">
                <a:latin typeface="Arial" charset="0"/>
              </a:rPr>
              <a:t>E</a:t>
            </a:r>
            <a:r>
              <a:rPr lang="en-US" sz="2000">
                <a:latin typeface="Arial" charset="0"/>
              </a:rPr>
              <a:t> </a:t>
            </a:r>
            <a:r>
              <a:rPr lang="en-US" sz="2000">
                <a:latin typeface="Arial" charset="0"/>
                <a:sym typeface="Symbol" charset="0"/>
              </a:rPr>
              <a:t></a:t>
            </a:r>
            <a:r>
              <a:rPr lang="en-US" sz="2000">
                <a:latin typeface="Arial" charset="0"/>
              </a:rPr>
              <a:t> (</a:t>
            </a:r>
            <a:r>
              <a:rPr lang="en-US" sz="2000" i="1">
                <a:latin typeface="Arial" charset="0"/>
              </a:rPr>
              <a:t>A</a:t>
            </a:r>
            <a:r>
              <a:rPr lang="en-US" sz="2000">
                <a:latin typeface="Arial" charset="0"/>
              </a:rPr>
              <a:t> </a:t>
            </a:r>
            <a:r>
              <a:rPr lang="en-US" sz="2000">
                <a:latin typeface="Arial" charset="0"/>
                <a:sym typeface="Symbol" charset="0"/>
              </a:rPr>
              <a:t></a:t>
            </a:r>
            <a:r>
              <a:rPr lang="en-US" sz="2000">
                <a:latin typeface="Arial" charset="0"/>
              </a:rPr>
              <a:t> </a:t>
            </a:r>
            <a:r>
              <a:rPr lang="en-US" sz="2000" i="1">
                <a:latin typeface="Arial" charset="0"/>
              </a:rPr>
              <a:t>B</a:t>
            </a:r>
            <a:r>
              <a:rPr lang="en-US" sz="2000">
                <a:latin typeface="Arial" charset="0"/>
              </a:rPr>
              <a:t>)</a:t>
            </a:r>
          </a:p>
          <a:p>
            <a:pPr marL="0" indent="0" eaLnBrk="1" hangingPunct="1">
              <a:buFont typeface="Wingdings" charset="0"/>
              <a:buNone/>
            </a:pPr>
            <a:r>
              <a:rPr lang="ja-JP" altLang="en-US" sz="2000">
                <a:latin typeface="Arial" charset="0"/>
              </a:rPr>
              <a:t>“</a:t>
            </a:r>
            <a:r>
              <a:rPr lang="en-US" sz="2000">
                <a:latin typeface="Arial" charset="0"/>
              </a:rPr>
              <a:t>semua mobil produksi dalam negeri yang dibuat sebelum tahun 1990 yang nilai jualnya kurang dari Rp 100 juta</a:t>
            </a:r>
            <a:r>
              <a:rPr lang="ja-JP" altLang="en-US" sz="2000">
                <a:latin typeface="Arial" charset="0"/>
              </a:rPr>
              <a:t>”</a:t>
            </a:r>
            <a:r>
              <a:rPr lang="en-US" sz="2000">
                <a:latin typeface="Arial" charset="0"/>
              </a:rPr>
              <a:t> </a:t>
            </a:r>
            <a:r>
              <a:rPr lang="en-US" sz="2000">
                <a:latin typeface="Arial" charset="0"/>
                <a:sym typeface="Wingdings" charset="0"/>
              </a:rPr>
              <a:t></a:t>
            </a:r>
            <a:r>
              <a:rPr lang="en-US" sz="2000">
                <a:latin typeface="Arial" charset="0"/>
              </a:rPr>
              <a:t> </a:t>
            </a:r>
            <a:r>
              <a:rPr lang="en-US" sz="2000" i="1">
                <a:latin typeface="Arial" charset="0"/>
              </a:rPr>
              <a:t>A</a:t>
            </a:r>
            <a:r>
              <a:rPr lang="en-US" sz="2000">
                <a:latin typeface="Arial" charset="0"/>
              </a:rPr>
              <a:t> </a:t>
            </a:r>
            <a:r>
              <a:rPr lang="en-US" sz="2000">
                <a:latin typeface="Arial" charset="0"/>
                <a:sym typeface="Symbol" charset="0"/>
              </a:rPr>
              <a:t></a:t>
            </a:r>
            <a:r>
              <a:rPr lang="en-US" sz="2000">
                <a:latin typeface="Arial" charset="0"/>
              </a:rPr>
              <a:t> </a:t>
            </a:r>
            <a:r>
              <a:rPr lang="en-US" sz="2000" i="1">
                <a:latin typeface="Arial" charset="0"/>
              </a:rPr>
              <a:t>C</a:t>
            </a:r>
            <a:r>
              <a:rPr lang="en-US" sz="2000">
                <a:latin typeface="Arial" charset="0"/>
              </a:rPr>
              <a:t> </a:t>
            </a:r>
            <a:r>
              <a:rPr lang="en-US" sz="2000">
                <a:latin typeface="Arial" charset="0"/>
                <a:sym typeface="Symbol" charset="0"/>
              </a:rPr>
              <a:t></a:t>
            </a:r>
            <a:r>
              <a:rPr lang="en-US" sz="2000">
                <a:latin typeface="Arial" charset="0"/>
              </a:rPr>
              <a:t> </a:t>
            </a:r>
            <a:r>
              <a:rPr lang="en-US" sz="2000" i="1">
                <a:latin typeface="Arial" charset="0"/>
              </a:rPr>
              <a:t>D</a:t>
            </a:r>
            <a:endParaRPr lang="en-US" sz="2000">
              <a:latin typeface="Arial" charset="0"/>
            </a:endParaRPr>
          </a:p>
          <a:p>
            <a:pPr marL="0" indent="0" eaLnBrk="1" hangingPunct="1">
              <a:buFont typeface="Wingdings" charset="0"/>
              <a:buNone/>
            </a:pPr>
            <a:r>
              <a:rPr lang="ja-JP" altLang="en-US" sz="2000">
                <a:latin typeface="Arial" charset="0"/>
              </a:rPr>
              <a:t>“</a:t>
            </a:r>
            <a:r>
              <a:rPr lang="en-US" sz="2000">
                <a:latin typeface="Arial" charset="0"/>
              </a:rPr>
              <a:t>semua mobil impor buatan setelah tahun 1990 mempunyai nilai jual lebih dari Rp 100 juta</a:t>
            </a:r>
            <a:r>
              <a:rPr lang="ja-JP" altLang="en-US" sz="2000">
                <a:latin typeface="Arial" charset="0"/>
              </a:rPr>
              <a:t>”</a:t>
            </a:r>
            <a:r>
              <a:rPr lang="en-US" sz="2000">
                <a:latin typeface="Arial" charset="0"/>
              </a:rPr>
              <a:t> </a:t>
            </a:r>
            <a:r>
              <a:rPr lang="en-US" sz="2000">
                <a:latin typeface="Arial" charset="0"/>
                <a:sym typeface="Wingdings" charset="0"/>
              </a:rPr>
              <a:t></a:t>
            </a:r>
            <a:r>
              <a:rPr lang="en-US" sz="2000">
                <a:latin typeface="Arial" charset="0"/>
              </a:rPr>
              <a:t>    			 </a:t>
            </a:r>
          </a:p>
        </p:txBody>
      </p:sp>
      <p:sp>
        <p:nvSpPr>
          <p:cNvPr id="5125"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graphicFrame>
        <p:nvGraphicFramePr>
          <p:cNvPr id="5122" name="Object 5"/>
          <p:cNvGraphicFramePr>
            <a:graphicFrameLocks noChangeAspect="1"/>
          </p:cNvGraphicFramePr>
          <p:nvPr/>
        </p:nvGraphicFramePr>
        <p:xfrm>
          <a:off x="3419475" y="5335588"/>
          <a:ext cx="1081088" cy="295275"/>
        </p:xfrm>
        <a:graphic>
          <a:graphicData uri="http://schemas.openxmlformats.org/presentationml/2006/ole">
            <mc:AlternateContent xmlns:mc="http://schemas.openxmlformats.org/markup-compatibility/2006">
              <mc:Choice xmlns:v="urn:schemas-microsoft-com:vml" Requires="v">
                <p:oleObj spid="_x0000_s5133" name="Equation" r:id="rId3" imgW="939392" imgH="253890" progId="Equation.3">
                  <p:embed/>
                </p:oleObj>
              </mc:Choice>
              <mc:Fallback>
                <p:oleObj name="Equation" r:id="rId3" imgW="939392" imgH="253890"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19475" y="5335588"/>
                        <a:ext cx="1081088" cy="295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p:txBody>
          <a:bodyPr/>
          <a:lstStyle/>
          <a:p>
            <a:pPr eaLnBrk="1" hangingPunct="1"/>
            <a:r>
              <a:rPr lang="en-US" b="1">
                <a:latin typeface="Arial" charset="0"/>
              </a:rPr>
              <a:t>Selisih (</a:t>
            </a:r>
            <a:r>
              <a:rPr lang="en-US" b="1" i="1">
                <a:latin typeface="Arial" charset="0"/>
              </a:rPr>
              <a:t>difference</a:t>
            </a:r>
            <a:r>
              <a:rPr lang="en-US" b="1">
                <a:latin typeface="Arial" charset="0"/>
              </a:rPr>
              <a:t>)</a:t>
            </a:r>
          </a:p>
        </p:txBody>
      </p:sp>
      <p:sp>
        <p:nvSpPr>
          <p:cNvPr id="6148" name="Rectangle 3"/>
          <p:cNvSpPr>
            <a:spLocks noGrp="1" noChangeArrowheads="1"/>
          </p:cNvSpPr>
          <p:nvPr>
            <p:ph type="body" idx="1"/>
          </p:nvPr>
        </p:nvSpPr>
        <p:spPr>
          <a:xfrm>
            <a:off x="457200" y="1981200"/>
            <a:ext cx="8229600" cy="4519613"/>
          </a:xfrm>
        </p:spPr>
        <p:txBody>
          <a:bodyPr/>
          <a:lstStyle/>
          <a:p>
            <a:pPr marL="533400" indent="-533400" eaLnBrk="1" hangingPunct="1">
              <a:lnSpc>
                <a:spcPct val="80000"/>
              </a:lnSpc>
              <a:buFont typeface="Wingdings" charset="0"/>
              <a:buNone/>
            </a:pPr>
            <a:r>
              <a:rPr lang="en-US" sz="2800">
                <a:latin typeface="Arial" charset="0"/>
              </a:rPr>
              <a:t>Notasi : </a:t>
            </a:r>
            <a:r>
              <a:rPr lang="en-US" sz="2800" i="1">
                <a:latin typeface="Arial" charset="0"/>
              </a:rPr>
              <a:t>A</a:t>
            </a:r>
            <a:r>
              <a:rPr lang="en-US" sz="2800">
                <a:latin typeface="Arial" charset="0"/>
              </a:rPr>
              <a:t> – </a:t>
            </a:r>
            <a:r>
              <a:rPr lang="en-US" sz="2800" i="1">
                <a:latin typeface="Arial" charset="0"/>
              </a:rPr>
              <a:t>B</a:t>
            </a:r>
            <a:r>
              <a:rPr lang="en-US" sz="2800">
                <a:latin typeface="Arial" charset="0"/>
              </a:rPr>
              <a:t> = { </a:t>
            </a:r>
            <a:r>
              <a:rPr lang="en-US" sz="2800" i="1">
                <a:latin typeface="Arial" charset="0"/>
              </a:rPr>
              <a:t>x</a:t>
            </a:r>
            <a:r>
              <a:rPr lang="en-US" sz="2800">
                <a:latin typeface="Arial" charset="0"/>
              </a:rPr>
              <a:t> </a:t>
            </a:r>
            <a:r>
              <a:rPr lang="en-US" sz="2800">
                <a:latin typeface="Arial" charset="0"/>
                <a:sym typeface="Symbol" charset="0"/>
              </a:rPr>
              <a:t></a:t>
            </a:r>
            <a:r>
              <a:rPr lang="en-US" sz="2800">
                <a:latin typeface="Arial" charset="0"/>
              </a:rPr>
              <a:t> </a:t>
            </a:r>
            <a:r>
              <a:rPr lang="en-US" sz="2800" i="1">
                <a:latin typeface="Arial" charset="0"/>
              </a:rPr>
              <a:t>x</a:t>
            </a:r>
            <a:r>
              <a:rPr lang="en-US" sz="2800">
                <a:latin typeface="Arial" charset="0"/>
              </a:rPr>
              <a:t> </a:t>
            </a:r>
            <a:r>
              <a:rPr lang="en-US" sz="2800">
                <a:latin typeface="Arial" charset="0"/>
                <a:sym typeface="Symbol" charset="0"/>
              </a:rPr>
              <a:t></a:t>
            </a:r>
            <a:r>
              <a:rPr lang="en-US" sz="2800">
                <a:latin typeface="Arial" charset="0"/>
              </a:rPr>
              <a:t> </a:t>
            </a:r>
            <a:r>
              <a:rPr lang="en-US" sz="2800" i="1">
                <a:latin typeface="Arial" charset="0"/>
              </a:rPr>
              <a:t>A</a:t>
            </a:r>
            <a:r>
              <a:rPr lang="en-US" sz="2800">
                <a:latin typeface="Arial" charset="0"/>
              </a:rPr>
              <a:t> dan </a:t>
            </a:r>
            <a:r>
              <a:rPr lang="en-US" sz="2800" i="1">
                <a:latin typeface="Arial" charset="0"/>
              </a:rPr>
              <a:t>x</a:t>
            </a:r>
            <a:r>
              <a:rPr lang="en-US" sz="2800">
                <a:latin typeface="Arial" charset="0"/>
              </a:rPr>
              <a:t> </a:t>
            </a:r>
            <a:r>
              <a:rPr lang="en-US" sz="2800">
                <a:latin typeface="Arial" charset="0"/>
                <a:sym typeface="Symbol" charset="0"/>
              </a:rPr>
              <a:t></a:t>
            </a:r>
            <a:r>
              <a:rPr lang="en-US" sz="2800">
                <a:latin typeface="Arial" charset="0"/>
              </a:rPr>
              <a:t> </a:t>
            </a:r>
            <a:r>
              <a:rPr lang="en-US" sz="2800" i="1">
                <a:latin typeface="Arial" charset="0"/>
              </a:rPr>
              <a:t>B</a:t>
            </a:r>
            <a:r>
              <a:rPr lang="en-US" sz="2800">
                <a:latin typeface="Arial" charset="0"/>
              </a:rPr>
              <a:t> } =  A </a:t>
            </a:r>
            <a:r>
              <a:rPr lang="en-US" sz="2800">
                <a:latin typeface="Arial" charset="0"/>
                <a:sym typeface="Symbol" charset="0"/>
              </a:rPr>
              <a:t></a:t>
            </a:r>
            <a:r>
              <a:rPr lang="en-US" sz="2800">
                <a:latin typeface="Arial" charset="0"/>
              </a:rPr>
              <a:t> </a:t>
            </a:r>
          </a:p>
          <a:p>
            <a:pPr marL="533400" indent="-533400" eaLnBrk="1" hangingPunct="1">
              <a:lnSpc>
                <a:spcPct val="80000"/>
              </a:lnSpc>
              <a:buFont typeface="Wingdings" charset="0"/>
              <a:buNone/>
            </a:pPr>
            <a:r>
              <a:rPr lang="en-US" sz="2400" i="1">
                <a:solidFill>
                  <a:srgbClr val="0070C0"/>
                </a:solidFill>
                <a:latin typeface="Arial" charset="0"/>
              </a:rPr>
              <a:t>( himpunan yang elemen-elemennya adalah anggota A yang tidak termasuk dalam anggota B )</a:t>
            </a:r>
            <a:endParaRPr lang="en-US" sz="2400">
              <a:latin typeface="Arial" charset="0"/>
            </a:endParaRPr>
          </a:p>
          <a:p>
            <a:pPr marL="533400" indent="-533400" eaLnBrk="1" hangingPunct="1">
              <a:lnSpc>
                <a:spcPct val="80000"/>
              </a:lnSpc>
              <a:buFont typeface="Wingdings" charset="0"/>
              <a:buNone/>
            </a:pPr>
            <a:r>
              <a:rPr lang="en-US" sz="2400">
                <a:latin typeface="Arial" charset="0"/>
              </a:rPr>
              <a:t/>
            </a:r>
            <a:br>
              <a:rPr lang="en-US" sz="2400">
                <a:latin typeface="Arial" charset="0"/>
              </a:rPr>
            </a:br>
            <a:endParaRPr lang="en-US" sz="2400" b="1">
              <a:latin typeface="Arial" charset="0"/>
            </a:endParaRPr>
          </a:p>
          <a:p>
            <a:pPr marL="533400" indent="-533400" eaLnBrk="1" hangingPunct="1">
              <a:lnSpc>
                <a:spcPct val="80000"/>
              </a:lnSpc>
              <a:buFont typeface="Wingdings" charset="0"/>
              <a:buNone/>
            </a:pPr>
            <a:endParaRPr lang="en-US" sz="2400" b="1">
              <a:latin typeface="Arial" charset="0"/>
            </a:endParaRPr>
          </a:p>
          <a:p>
            <a:pPr marL="533400" indent="-533400" eaLnBrk="1" hangingPunct="1">
              <a:lnSpc>
                <a:spcPct val="80000"/>
              </a:lnSpc>
              <a:buFont typeface="Wingdings" charset="0"/>
              <a:buNone/>
            </a:pPr>
            <a:endParaRPr lang="en-US" sz="2400" b="1">
              <a:latin typeface="Arial" charset="0"/>
            </a:endParaRPr>
          </a:p>
          <a:p>
            <a:pPr marL="533400" indent="-533400" eaLnBrk="1" hangingPunct="1">
              <a:lnSpc>
                <a:spcPct val="80000"/>
              </a:lnSpc>
              <a:buFont typeface="Wingdings" charset="0"/>
              <a:buNone/>
            </a:pPr>
            <a:endParaRPr lang="en-US" sz="2400" b="1">
              <a:latin typeface="Arial" charset="0"/>
            </a:endParaRPr>
          </a:p>
          <a:p>
            <a:pPr marL="533400" indent="-533400" eaLnBrk="1" hangingPunct="1">
              <a:lnSpc>
                <a:spcPct val="80000"/>
              </a:lnSpc>
              <a:buFont typeface="Wingdings" charset="0"/>
              <a:buNone/>
            </a:pPr>
            <a:r>
              <a:rPr lang="en-US" sz="2400" b="1">
                <a:latin typeface="Arial" charset="0"/>
              </a:rPr>
              <a:t>Contoh </a:t>
            </a:r>
            <a:r>
              <a:rPr lang="en-US" sz="2400">
                <a:latin typeface="Arial" charset="0"/>
              </a:rPr>
              <a:t> </a:t>
            </a:r>
          </a:p>
          <a:p>
            <a:pPr marL="533400" indent="-533400" eaLnBrk="1" hangingPunct="1">
              <a:lnSpc>
                <a:spcPct val="80000"/>
              </a:lnSpc>
              <a:buFont typeface="Wingdings" charset="0"/>
              <a:buNone/>
            </a:pPr>
            <a:r>
              <a:rPr lang="en-US" sz="2400">
                <a:latin typeface="Arial" charset="0"/>
              </a:rPr>
              <a:t>(i)   Jika </a:t>
            </a:r>
            <a:r>
              <a:rPr lang="en-US" sz="2400" i="1">
                <a:latin typeface="Arial" charset="0"/>
              </a:rPr>
              <a:t>A</a:t>
            </a:r>
            <a:r>
              <a:rPr lang="en-US" sz="2400">
                <a:latin typeface="Arial" charset="0"/>
              </a:rPr>
              <a:t> = { 1, 2, 3, ..., 10 } dan </a:t>
            </a:r>
            <a:r>
              <a:rPr lang="en-US" sz="2400" i="1">
                <a:latin typeface="Arial" charset="0"/>
              </a:rPr>
              <a:t>B </a:t>
            </a:r>
            <a:r>
              <a:rPr lang="en-US" sz="2400">
                <a:latin typeface="Arial" charset="0"/>
              </a:rPr>
              <a:t>= { 2, 4, 6, 8, 10 },   maka </a:t>
            </a:r>
            <a:r>
              <a:rPr lang="en-US" sz="2400" i="1">
                <a:latin typeface="Arial" charset="0"/>
              </a:rPr>
              <a:t>A</a:t>
            </a:r>
            <a:r>
              <a:rPr lang="en-US" sz="2400">
                <a:latin typeface="Arial" charset="0"/>
              </a:rPr>
              <a:t> – </a:t>
            </a:r>
            <a:r>
              <a:rPr lang="en-US" sz="2400" i="1">
                <a:latin typeface="Arial" charset="0"/>
              </a:rPr>
              <a:t>B</a:t>
            </a:r>
            <a:r>
              <a:rPr lang="en-US" sz="2400">
                <a:latin typeface="Arial" charset="0"/>
              </a:rPr>
              <a:t> = { 1, 3, 5, 7, 9 } dan </a:t>
            </a:r>
            <a:r>
              <a:rPr lang="en-US" sz="2400" i="1">
                <a:latin typeface="Arial" charset="0"/>
              </a:rPr>
              <a:t>B</a:t>
            </a:r>
            <a:r>
              <a:rPr lang="en-US" sz="2400">
                <a:latin typeface="Arial" charset="0"/>
              </a:rPr>
              <a:t> – </a:t>
            </a:r>
            <a:r>
              <a:rPr lang="en-US" sz="2400" i="1">
                <a:latin typeface="Arial" charset="0"/>
              </a:rPr>
              <a:t>A</a:t>
            </a:r>
            <a:r>
              <a:rPr lang="en-US" sz="2400">
                <a:latin typeface="Arial" charset="0"/>
              </a:rPr>
              <a:t> = </a:t>
            </a:r>
            <a:r>
              <a:rPr lang="en-US" sz="2400">
                <a:latin typeface="Arial" charset="0"/>
                <a:sym typeface="Symbol" charset="0"/>
              </a:rPr>
              <a:t></a:t>
            </a:r>
            <a:r>
              <a:rPr lang="en-US" sz="2400">
                <a:latin typeface="Arial" charset="0"/>
              </a:rPr>
              <a:t> </a:t>
            </a:r>
          </a:p>
          <a:p>
            <a:pPr marL="533400" indent="-533400" eaLnBrk="1" hangingPunct="1">
              <a:lnSpc>
                <a:spcPct val="80000"/>
              </a:lnSpc>
              <a:buFont typeface="Wingdings" charset="0"/>
              <a:buNone/>
            </a:pPr>
            <a:r>
              <a:rPr lang="en-US" sz="2400">
                <a:latin typeface="Arial" charset="0"/>
              </a:rPr>
              <a:t>(ii)  {1, 3, 5} – {1, 2, 3} = {5}, tetapi {1, 2, 3} – {1, 3, 5} = {2}</a:t>
            </a:r>
          </a:p>
          <a:p>
            <a:pPr marL="533400" indent="-533400" algn="just" eaLnBrk="1" hangingPunct="1">
              <a:lnSpc>
                <a:spcPct val="80000"/>
              </a:lnSpc>
              <a:buFont typeface="Wingdings" charset="0"/>
              <a:buNone/>
            </a:pPr>
            <a:r>
              <a:rPr lang="en-US" sz="2400">
                <a:latin typeface="Arial" charset="0"/>
              </a:rPr>
              <a:t> </a:t>
            </a:r>
          </a:p>
        </p:txBody>
      </p:sp>
      <p:pic>
        <p:nvPicPr>
          <p:cNvPr id="6149"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86375" y="3214688"/>
            <a:ext cx="2409825" cy="158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0"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graphicFrame>
        <p:nvGraphicFramePr>
          <p:cNvPr id="6146" name="Object 6"/>
          <p:cNvGraphicFramePr>
            <a:graphicFrameLocks noChangeAspect="1"/>
          </p:cNvGraphicFramePr>
          <p:nvPr/>
        </p:nvGraphicFramePr>
        <p:xfrm>
          <a:off x="7683500" y="1957388"/>
          <a:ext cx="290513" cy="382587"/>
        </p:xfrm>
        <a:graphic>
          <a:graphicData uri="http://schemas.openxmlformats.org/presentationml/2006/ole">
            <mc:AlternateContent xmlns:mc="http://schemas.openxmlformats.org/markup-compatibility/2006">
              <mc:Choice xmlns:v="urn:schemas-microsoft-com:vml" Requires="v">
                <p:oleObj spid="_x0000_s6158" name="Equation" r:id="rId4" imgW="177646" imgH="241091" progId="Equation.3">
                  <p:embed/>
                </p:oleObj>
              </mc:Choice>
              <mc:Fallback>
                <p:oleObj name="Equation" r:id="rId4" imgW="177646" imgH="241091" progId="Equation.3">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83500" y="1957388"/>
                        <a:ext cx="290513" cy="382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sz="3600" b="1">
                <a:latin typeface="Arial" charset="0"/>
              </a:rPr>
              <a:t>Beda Setangkup (</a:t>
            </a:r>
            <a:r>
              <a:rPr lang="en-US" sz="3600" b="1" i="1">
                <a:latin typeface="Arial" charset="0"/>
              </a:rPr>
              <a:t>Symmetric Difference</a:t>
            </a:r>
            <a:r>
              <a:rPr lang="en-US" sz="3600" b="1">
                <a:latin typeface="Arial" charset="0"/>
              </a:rPr>
              <a:t>)</a:t>
            </a:r>
          </a:p>
        </p:txBody>
      </p:sp>
      <p:sp>
        <p:nvSpPr>
          <p:cNvPr id="50179" name="Rectangle 3"/>
          <p:cNvSpPr>
            <a:spLocks noGrp="1" noChangeArrowheads="1"/>
          </p:cNvSpPr>
          <p:nvPr>
            <p:ph type="body" idx="1"/>
          </p:nvPr>
        </p:nvSpPr>
        <p:spPr>
          <a:xfrm>
            <a:off x="457200" y="1981200"/>
            <a:ext cx="8229600" cy="4591050"/>
          </a:xfrm>
        </p:spPr>
        <p:txBody>
          <a:bodyPr/>
          <a:lstStyle/>
          <a:p>
            <a:pPr eaLnBrk="1" hangingPunct="1">
              <a:buFont typeface="Wingdings" charset="0"/>
              <a:buNone/>
            </a:pPr>
            <a:r>
              <a:rPr lang="en-US" sz="2400">
                <a:latin typeface="Arial" charset="0"/>
              </a:rPr>
              <a:t>Notasi: </a:t>
            </a:r>
            <a:r>
              <a:rPr lang="en-US" sz="2400" i="1">
                <a:latin typeface="Arial" charset="0"/>
              </a:rPr>
              <a:t>A</a:t>
            </a:r>
            <a:r>
              <a:rPr lang="en-US" sz="2400">
                <a:latin typeface="Arial" charset="0"/>
              </a:rPr>
              <a:t> </a:t>
            </a:r>
            <a:r>
              <a:rPr lang="en-US" sz="2400">
                <a:latin typeface="Arial" charset="0"/>
                <a:sym typeface="Symbol" charset="0"/>
              </a:rPr>
              <a:t></a:t>
            </a:r>
            <a:r>
              <a:rPr lang="en-US" sz="2400">
                <a:latin typeface="Arial" charset="0"/>
              </a:rPr>
              <a:t> </a:t>
            </a:r>
            <a:r>
              <a:rPr lang="en-US" sz="2400" i="1">
                <a:latin typeface="Arial" charset="0"/>
              </a:rPr>
              <a:t>B</a:t>
            </a:r>
            <a:r>
              <a:rPr lang="en-US" sz="2400">
                <a:latin typeface="Arial" charset="0"/>
              </a:rPr>
              <a:t> = (</a:t>
            </a:r>
            <a:r>
              <a:rPr lang="en-US" sz="2400" i="1">
                <a:latin typeface="Arial" charset="0"/>
              </a:rPr>
              <a:t>A</a:t>
            </a:r>
            <a:r>
              <a:rPr lang="en-US" sz="2400">
                <a:latin typeface="Arial" charset="0"/>
              </a:rPr>
              <a:t> </a:t>
            </a:r>
            <a:r>
              <a:rPr lang="en-US" sz="2400">
                <a:latin typeface="Arial" charset="0"/>
                <a:sym typeface="Symbol" charset="0"/>
              </a:rPr>
              <a:t></a:t>
            </a:r>
            <a:r>
              <a:rPr lang="en-US" sz="2400">
                <a:latin typeface="Arial" charset="0"/>
              </a:rPr>
              <a:t> </a:t>
            </a:r>
            <a:r>
              <a:rPr lang="en-US" sz="2400" i="1">
                <a:latin typeface="Arial" charset="0"/>
              </a:rPr>
              <a:t>B</a:t>
            </a:r>
            <a:r>
              <a:rPr lang="en-US" sz="2400">
                <a:latin typeface="Arial" charset="0"/>
              </a:rPr>
              <a:t>) – (</a:t>
            </a:r>
            <a:r>
              <a:rPr lang="en-US" sz="2400" i="1">
                <a:latin typeface="Arial" charset="0"/>
              </a:rPr>
              <a:t>A</a:t>
            </a:r>
            <a:r>
              <a:rPr lang="en-US" sz="2400">
                <a:latin typeface="Arial" charset="0"/>
              </a:rPr>
              <a:t> </a:t>
            </a:r>
            <a:r>
              <a:rPr lang="en-US" sz="2400">
                <a:latin typeface="Arial" charset="0"/>
                <a:sym typeface="Symbol" charset="0"/>
              </a:rPr>
              <a:t></a:t>
            </a:r>
            <a:r>
              <a:rPr lang="en-US" sz="2400">
                <a:latin typeface="Arial" charset="0"/>
              </a:rPr>
              <a:t> </a:t>
            </a:r>
            <a:r>
              <a:rPr lang="en-US" sz="2400" i="1">
                <a:latin typeface="Arial" charset="0"/>
              </a:rPr>
              <a:t>B</a:t>
            </a:r>
            <a:r>
              <a:rPr lang="en-US" sz="2400">
                <a:latin typeface="Arial" charset="0"/>
              </a:rPr>
              <a:t>) = (</a:t>
            </a:r>
            <a:r>
              <a:rPr lang="en-US" sz="2400" i="1">
                <a:latin typeface="Arial" charset="0"/>
              </a:rPr>
              <a:t>A</a:t>
            </a:r>
            <a:r>
              <a:rPr lang="en-US" sz="2400">
                <a:latin typeface="Arial" charset="0"/>
              </a:rPr>
              <a:t> – </a:t>
            </a:r>
            <a:r>
              <a:rPr lang="en-US" sz="2400" i="1">
                <a:latin typeface="Arial" charset="0"/>
              </a:rPr>
              <a:t>B</a:t>
            </a:r>
            <a:r>
              <a:rPr lang="en-US" sz="2400">
                <a:latin typeface="Arial" charset="0"/>
              </a:rPr>
              <a:t>) </a:t>
            </a:r>
            <a:r>
              <a:rPr lang="en-US" sz="2400">
                <a:latin typeface="Arial" charset="0"/>
                <a:sym typeface="Symbol" charset="0"/>
              </a:rPr>
              <a:t></a:t>
            </a:r>
            <a:r>
              <a:rPr lang="en-US" sz="2400">
                <a:latin typeface="Arial" charset="0"/>
              </a:rPr>
              <a:t> (</a:t>
            </a:r>
            <a:r>
              <a:rPr lang="en-US" sz="2400" i="1">
                <a:latin typeface="Arial" charset="0"/>
              </a:rPr>
              <a:t>B</a:t>
            </a:r>
            <a:r>
              <a:rPr lang="en-US" sz="2400">
                <a:latin typeface="Arial" charset="0"/>
              </a:rPr>
              <a:t> – </a:t>
            </a:r>
            <a:r>
              <a:rPr lang="en-US" sz="2400" i="1">
                <a:latin typeface="Arial" charset="0"/>
              </a:rPr>
              <a:t>A</a:t>
            </a:r>
            <a:r>
              <a:rPr lang="en-US" sz="2400">
                <a:latin typeface="Arial" charset="0"/>
              </a:rPr>
              <a:t>)</a:t>
            </a:r>
            <a:endParaRPr lang="en-US" sz="2400" b="1">
              <a:latin typeface="Arial" charset="0"/>
            </a:endParaRPr>
          </a:p>
          <a:p>
            <a:pPr eaLnBrk="1" hangingPunct="1">
              <a:buFont typeface="Wingdings" charset="0"/>
              <a:buNone/>
            </a:pPr>
            <a:r>
              <a:rPr lang="en-US" sz="2400" i="1">
                <a:solidFill>
                  <a:srgbClr val="0070C0"/>
                </a:solidFill>
                <a:latin typeface="Arial" charset="0"/>
              </a:rPr>
              <a:t>( himpunan yang elemen-elemennya adalah anggota A ataupun aggota B, tetapi yang bukan sekaligus berada didalam A dan B )</a:t>
            </a:r>
            <a:endParaRPr lang="en-US" sz="2400">
              <a:latin typeface="Arial" charset="0"/>
            </a:endParaRPr>
          </a:p>
          <a:p>
            <a:pPr eaLnBrk="1" hangingPunct="1">
              <a:buFont typeface="Wingdings" charset="0"/>
              <a:buNone/>
            </a:pPr>
            <a:endParaRPr lang="en-US" sz="2400" b="1">
              <a:latin typeface="Arial" charset="0"/>
            </a:endParaRPr>
          </a:p>
          <a:p>
            <a:pPr eaLnBrk="1" hangingPunct="1">
              <a:buFont typeface="Wingdings" charset="0"/>
              <a:buNone/>
            </a:pPr>
            <a:endParaRPr lang="en-US" sz="2800" b="1">
              <a:latin typeface="Arial" charset="0"/>
            </a:endParaRPr>
          </a:p>
          <a:p>
            <a:pPr eaLnBrk="1" hangingPunct="1">
              <a:buFont typeface="Wingdings" charset="0"/>
              <a:buNone/>
            </a:pPr>
            <a:endParaRPr lang="en-US" sz="2800" b="1">
              <a:latin typeface="Arial" charset="0"/>
            </a:endParaRPr>
          </a:p>
          <a:p>
            <a:pPr eaLnBrk="1" hangingPunct="1">
              <a:buFont typeface="Wingdings" charset="0"/>
              <a:buNone/>
            </a:pPr>
            <a:r>
              <a:rPr lang="en-US" sz="2800" b="1">
                <a:latin typeface="Arial" charset="0"/>
              </a:rPr>
              <a:t>Contoh  </a:t>
            </a:r>
            <a:endParaRPr lang="en-US" sz="2800">
              <a:latin typeface="Arial" charset="0"/>
            </a:endParaRPr>
          </a:p>
          <a:p>
            <a:pPr eaLnBrk="1" hangingPunct="1">
              <a:buFont typeface="Wingdings" charset="0"/>
              <a:buNone/>
            </a:pPr>
            <a:r>
              <a:rPr lang="en-US" sz="2800">
                <a:latin typeface="Arial" charset="0"/>
              </a:rPr>
              <a:t>Jika </a:t>
            </a:r>
            <a:r>
              <a:rPr lang="en-US" sz="2800" i="1">
                <a:latin typeface="Arial" charset="0"/>
              </a:rPr>
              <a:t>A</a:t>
            </a:r>
            <a:r>
              <a:rPr lang="en-US" sz="2800">
                <a:latin typeface="Arial" charset="0"/>
              </a:rPr>
              <a:t> = { 2, 4, 6 } dan </a:t>
            </a:r>
            <a:r>
              <a:rPr lang="en-US" sz="2800" i="1">
                <a:latin typeface="Arial" charset="0"/>
              </a:rPr>
              <a:t>B</a:t>
            </a:r>
            <a:r>
              <a:rPr lang="en-US" sz="2800">
                <a:latin typeface="Arial" charset="0"/>
              </a:rPr>
              <a:t> = { 2, 3, 5 }, </a:t>
            </a:r>
          </a:p>
          <a:p>
            <a:pPr eaLnBrk="1" hangingPunct="1">
              <a:buFont typeface="Wingdings" charset="0"/>
              <a:buNone/>
            </a:pPr>
            <a:r>
              <a:rPr lang="en-US" sz="2800">
                <a:latin typeface="Arial" charset="0"/>
              </a:rPr>
              <a:t>maka </a:t>
            </a:r>
            <a:r>
              <a:rPr lang="en-US" sz="2800" i="1">
                <a:latin typeface="Arial" charset="0"/>
              </a:rPr>
              <a:t>A</a:t>
            </a:r>
            <a:r>
              <a:rPr lang="en-US" sz="2800">
                <a:latin typeface="Arial" charset="0"/>
              </a:rPr>
              <a:t> </a:t>
            </a:r>
            <a:r>
              <a:rPr lang="en-US" sz="2800">
                <a:latin typeface="Arial" charset="0"/>
                <a:sym typeface="Symbol" charset="0"/>
              </a:rPr>
              <a:t></a:t>
            </a:r>
            <a:r>
              <a:rPr lang="en-US" sz="2800">
                <a:latin typeface="Arial" charset="0"/>
              </a:rPr>
              <a:t> </a:t>
            </a:r>
            <a:r>
              <a:rPr lang="en-US" sz="2800" i="1">
                <a:latin typeface="Arial" charset="0"/>
              </a:rPr>
              <a:t>B</a:t>
            </a:r>
            <a:r>
              <a:rPr lang="en-US" sz="2800">
                <a:latin typeface="Arial" charset="0"/>
              </a:rPr>
              <a:t> = { 3, 4, 5, 6 }</a:t>
            </a:r>
          </a:p>
          <a:p>
            <a:pPr eaLnBrk="1" hangingPunct="1">
              <a:buFont typeface="Wingdings" charset="0"/>
              <a:buNone/>
            </a:pPr>
            <a:r>
              <a:rPr lang="en-US" sz="2800">
                <a:latin typeface="Arial" charset="0"/>
              </a:rPr>
              <a:t> </a:t>
            </a:r>
          </a:p>
        </p:txBody>
      </p:sp>
      <p:pic>
        <p:nvPicPr>
          <p:cNvPr id="5018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43375" y="3338513"/>
            <a:ext cx="2447925" cy="187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r>
              <a:rPr lang="en-US" sz="4000" b="1">
                <a:latin typeface="Arial" charset="0"/>
              </a:rPr>
              <a:t>Beda Setangkup (</a:t>
            </a:r>
            <a:r>
              <a:rPr lang="en-US" sz="4000" b="1" i="1">
                <a:latin typeface="Arial" charset="0"/>
              </a:rPr>
              <a:t>Symmetric Difference</a:t>
            </a:r>
            <a:r>
              <a:rPr lang="en-US" sz="4000" b="1">
                <a:latin typeface="Arial" charset="0"/>
              </a:rPr>
              <a:t>)</a:t>
            </a:r>
          </a:p>
        </p:txBody>
      </p:sp>
      <p:sp>
        <p:nvSpPr>
          <p:cNvPr id="51203" name="Rectangle 3"/>
          <p:cNvSpPr>
            <a:spLocks noGrp="1" noChangeArrowheads="1"/>
          </p:cNvSpPr>
          <p:nvPr>
            <p:ph type="body" idx="1"/>
          </p:nvPr>
        </p:nvSpPr>
        <p:spPr>
          <a:xfrm>
            <a:off x="457200" y="1981200"/>
            <a:ext cx="8229600" cy="4519613"/>
          </a:xfrm>
        </p:spPr>
        <p:txBody>
          <a:bodyPr/>
          <a:lstStyle/>
          <a:p>
            <a:pPr marL="660400" indent="-660400" eaLnBrk="1" hangingPunct="1">
              <a:lnSpc>
                <a:spcPct val="80000"/>
              </a:lnSpc>
              <a:buFont typeface="Wingdings" charset="0"/>
              <a:buNone/>
            </a:pPr>
            <a:r>
              <a:rPr lang="en-US" sz="2200" b="1">
                <a:latin typeface="Arial" charset="0"/>
              </a:rPr>
              <a:t>Contoh </a:t>
            </a:r>
          </a:p>
          <a:p>
            <a:pPr marL="660400" indent="-660400" eaLnBrk="1" hangingPunct="1">
              <a:lnSpc>
                <a:spcPct val="80000"/>
              </a:lnSpc>
              <a:buFont typeface="Wingdings" charset="0"/>
              <a:buNone/>
            </a:pPr>
            <a:r>
              <a:rPr lang="en-US" sz="2200">
                <a:latin typeface="Arial" charset="0"/>
              </a:rPr>
              <a:t>Misalkan </a:t>
            </a:r>
          </a:p>
          <a:p>
            <a:pPr marL="660400" indent="-660400" eaLnBrk="1" hangingPunct="1">
              <a:lnSpc>
                <a:spcPct val="80000"/>
              </a:lnSpc>
              <a:buFont typeface="Wingdings" charset="0"/>
              <a:buNone/>
            </a:pPr>
            <a:r>
              <a:rPr lang="en-US" sz="2200">
                <a:latin typeface="Arial" charset="0"/>
              </a:rPr>
              <a:t>U = himpunan mahasiswa</a:t>
            </a:r>
            <a:endParaRPr lang="en-US" sz="2200" i="1">
              <a:latin typeface="Arial" charset="0"/>
            </a:endParaRPr>
          </a:p>
          <a:p>
            <a:pPr marL="660400" indent="-660400" eaLnBrk="1" hangingPunct="1">
              <a:lnSpc>
                <a:spcPct val="80000"/>
              </a:lnSpc>
              <a:buFont typeface="Wingdings" charset="0"/>
              <a:buNone/>
            </a:pPr>
            <a:r>
              <a:rPr lang="en-US" sz="2200" i="1">
                <a:latin typeface="Arial" charset="0"/>
              </a:rPr>
              <a:t>P</a:t>
            </a:r>
            <a:r>
              <a:rPr lang="en-US" sz="2200">
                <a:latin typeface="Arial" charset="0"/>
              </a:rPr>
              <a:t> = himpunan mahasiswa yang nilai ujian UTS di atas 80</a:t>
            </a:r>
            <a:endParaRPr lang="en-US" sz="2200" i="1">
              <a:latin typeface="Arial" charset="0"/>
            </a:endParaRPr>
          </a:p>
          <a:p>
            <a:pPr marL="660400" indent="-660400" eaLnBrk="1" hangingPunct="1">
              <a:lnSpc>
                <a:spcPct val="80000"/>
              </a:lnSpc>
              <a:buFont typeface="Wingdings" charset="0"/>
              <a:buNone/>
            </a:pPr>
            <a:r>
              <a:rPr lang="en-US" sz="2200" i="1">
                <a:latin typeface="Arial" charset="0"/>
              </a:rPr>
              <a:t>Q</a:t>
            </a:r>
            <a:r>
              <a:rPr lang="en-US" sz="2200">
                <a:latin typeface="Arial" charset="0"/>
              </a:rPr>
              <a:t> = himpunan mahasiswa yang nilain ujian UAS di atas 80</a:t>
            </a:r>
          </a:p>
          <a:p>
            <a:pPr marL="660400" indent="-660400" eaLnBrk="1" hangingPunct="1">
              <a:lnSpc>
                <a:spcPct val="80000"/>
              </a:lnSpc>
              <a:buFont typeface="Wingdings" charset="0"/>
              <a:buNone/>
            </a:pPr>
            <a:endParaRPr lang="en-US" sz="2200">
              <a:latin typeface="Arial" charset="0"/>
            </a:endParaRPr>
          </a:p>
          <a:p>
            <a:pPr marL="660400" indent="-660400" eaLnBrk="1" hangingPunct="1">
              <a:lnSpc>
                <a:spcPct val="80000"/>
              </a:lnSpc>
              <a:buFont typeface="Wingdings" charset="0"/>
              <a:buNone/>
            </a:pPr>
            <a:r>
              <a:rPr lang="en-US" sz="2200">
                <a:latin typeface="Arial" charset="0"/>
              </a:rPr>
              <a:t>Seorang mahasiswa mendapat nilai A jika nilai UTS dan nilai UAS keduanya di atas 80, mendapat nilai B jika salah satu ujian di atas 80, dan mendapat nilai C jika kedua ujian di bawah 80. </a:t>
            </a:r>
          </a:p>
          <a:p>
            <a:pPr marL="660400" indent="-660400" eaLnBrk="1" hangingPunct="1">
              <a:lnSpc>
                <a:spcPct val="80000"/>
              </a:lnSpc>
              <a:buFont typeface="Wingdings" charset="0"/>
              <a:buNone/>
            </a:pPr>
            <a:endParaRPr lang="en-US" sz="2200">
              <a:latin typeface="Arial" charset="0"/>
            </a:endParaRPr>
          </a:p>
          <a:p>
            <a:pPr marL="660400" indent="-660400" eaLnBrk="1" hangingPunct="1">
              <a:lnSpc>
                <a:spcPct val="80000"/>
              </a:lnSpc>
              <a:buFont typeface="Wingdings" charset="0"/>
              <a:buNone/>
            </a:pPr>
            <a:r>
              <a:rPr lang="en-US" sz="2200">
                <a:latin typeface="Arial" charset="0"/>
              </a:rPr>
              <a:t> </a:t>
            </a:r>
            <a:r>
              <a:rPr lang="ja-JP" altLang="en-US" sz="2200">
                <a:latin typeface="Arial" charset="0"/>
              </a:rPr>
              <a:t>“</a:t>
            </a:r>
            <a:r>
              <a:rPr lang="en-US" sz="2200">
                <a:latin typeface="Arial" charset="0"/>
              </a:rPr>
              <a:t>Semua mahasiswa yang mendapat nilai A</a:t>
            </a:r>
            <a:r>
              <a:rPr lang="ja-JP" altLang="en-US" sz="2200">
                <a:latin typeface="Arial" charset="0"/>
              </a:rPr>
              <a:t>”</a:t>
            </a:r>
            <a:r>
              <a:rPr lang="en-US" sz="2200">
                <a:latin typeface="Arial" charset="0"/>
              </a:rPr>
              <a:t> : </a:t>
            </a:r>
            <a:r>
              <a:rPr lang="en-US" sz="2200" i="1">
                <a:latin typeface="Arial" charset="0"/>
              </a:rPr>
              <a:t>P</a:t>
            </a:r>
            <a:r>
              <a:rPr lang="en-US" sz="2200">
                <a:latin typeface="Arial" charset="0"/>
              </a:rPr>
              <a:t> </a:t>
            </a:r>
            <a:r>
              <a:rPr lang="en-US" sz="2200">
                <a:latin typeface="Arial" charset="0"/>
                <a:sym typeface="Symbol" charset="0"/>
              </a:rPr>
              <a:t></a:t>
            </a:r>
            <a:r>
              <a:rPr lang="en-US" sz="2200">
                <a:latin typeface="Arial" charset="0"/>
              </a:rPr>
              <a:t> </a:t>
            </a:r>
            <a:r>
              <a:rPr lang="en-US" sz="2200" i="1">
                <a:latin typeface="Arial" charset="0"/>
              </a:rPr>
              <a:t>Q</a:t>
            </a:r>
            <a:endParaRPr lang="en-US" sz="2200">
              <a:latin typeface="Arial" charset="0"/>
            </a:endParaRPr>
          </a:p>
          <a:p>
            <a:pPr marL="660400" indent="-660400" eaLnBrk="1" hangingPunct="1">
              <a:lnSpc>
                <a:spcPct val="80000"/>
              </a:lnSpc>
              <a:buFont typeface="Wingdings" charset="0"/>
              <a:buNone/>
            </a:pPr>
            <a:r>
              <a:rPr lang="en-US" sz="2200">
                <a:latin typeface="Arial" charset="0"/>
              </a:rPr>
              <a:t> </a:t>
            </a:r>
            <a:r>
              <a:rPr lang="ja-JP" altLang="en-US" sz="2200">
                <a:latin typeface="Arial" charset="0"/>
              </a:rPr>
              <a:t>“</a:t>
            </a:r>
            <a:r>
              <a:rPr lang="en-US" sz="2200">
                <a:latin typeface="Arial" charset="0"/>
              </a:rPr>
              <a:t>Semua mahasiswa yang mendapat nilai B</a:t>
            </a:r>
            <a:r>
              <a:rPr lang="ja-JP" altLang="en-US" sz="2200">
                <a:latin typeface="Arial" charset="0"/>
              </a:rPr>
              <a:t>”</a:t>
            </a:r>
            <a:r>
              <a:rPr lang="en-US" sz="2200">
                <a:latin typeface="Arial" charset="0"/>
              </a:rPr>
              <a:t> : </a:t>
            </a:r>
            <a:r>
              <a:rPr lang="en-US" sz="2200" i="1">
                <a:latin typeface="Arial" charset="0"/>
              </a:rPr>
              <a:t>P</a:t>
            </a:r>
            <a:r>
              <a:rPr lang="en-US" sz="2200">
                <a:latin typeface="Arial" charset="0"/>
              </a:rPr>
              <a:t> </a:t>
            </a:r>
            <a:r>
              <a:rPr lang="en-US" sz="2200">
                <a:latin typeface="Arial" charset="0"/>
                <a:sym typeface="Symbol" charset="0"/>
              </a:rPr>
              <a:t></a:t>
            </a:r>
            <a:r>
              <a:rPr lang="en-US" sz="2200">
                <a:latin typeface="Arial" charset="0"/>
              </a:rPr>
              <a:t> </a:t>
            </a:r>
            <a:r>
              <a:rPr lang="en-US" sz="2200" i="1">
                <a:latin typeface="Arial" charset="0"/>
              </a:rPr>
              <a:t>Q</a:t>
            </a:r>
            <a:endParaRPr lang="en-US" sz="2200">
              <a:latin typeface="Arial" charset="0"/>
            </a:endParaRPr>
          </a:p>
          <a:p>
            <a:pPr marL="660400" indent="-660400" eaLnBrk="1" hangingPunct="1">
              <a:lnSpc>
                <a:spcPct val="80000"/>
              </a:lnSpc>
              <a:buFont typeface="Wingdings" charset="0"/>
              <a:buNone/>
            </a:pPr>
            <a:r>
              <a:rPr lang="en-US" sz="2200">
                <a:latin typeface="Arial" charset="0"/>
              </a:rPr>
              <a:t> </a:t>
            </a:r>
            <a:r>
              <a:rPr lang="ja-JP" altLang="en-US" sz="2200">
                <a:latin typeface="Arial" charset="0"/>
              </a:rPr>
              <a:t>“</a:t>
            </a:r>
            <a:r>
              <a:rPr lang="en-US" sz="2200">
                <a:latin typeface="Arial" charset="0"/>
              </a:rPr>
              <a:t>Semua mahasiswa yang mendapat nilai C</a:t>
            </a:r>
            <a:r>
              <a:rPr lang="ja-JP" altLang="en-US" sz="2200">
                <a:latin typeface="Arial" charset="0"/>
              </a:rPr>
              <a:t>”</a:t>
            </a:r>
            <a:r>
              <a:rPr lang="en-US" sz="2200">
                <a:latin typeface="Arial" charset="0"/>
              </a:rPr>
              <a:t> : U – (</a:t>
            </a:r>
            <a:r>
              <a:rPr lang="en-US" sz="2200" i="1">
                <a:latin typeface="Arial" charset="0"/>
              </a:rPr>
              <a:t>P</a:t>
            </a:r>
            <a:r>
              <a:rPr lang="en-US" sz="2200">
                <a:latin typeface="Arial" charset="0"/>
              </a:rPr>
              <a:t> </a:t>
            </a:r>
            <a:r>
              <a:rPr lang="en-US" sz="2200">
                <a:latin typeface="Arial" charset="0"/>
                <a:sym typeface="Symbol" charset="0"/>
              </a:rPr>
              <a:t></a:t>
            </a:r>
            <a:r>
              <a:rPr lang="en-US" sz="2200">
                <a:latin typeface="Arial" charset="0"/>
              </a:rPr>
              <a:t> </a:t>
            </a:r>
            <a:r>
              <a:rPr lang="en-US" sz="2200" i="1">
                <a:latin typeface="Arial" charset="0"/>
              </a:rPr>
              <a:t>Q</a:t>
            </a:r>
            <a:r>
              <a:rPr lang="en-US" sz="2200">
                <a:latin typeface="Arial" charset="0"/>
              </a:rPr>
              <a:t>)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r>
              <a:rPr lang="en-US" sz="4000" b="1">
                <a:latin typeface="Arial" charset="0"/>
              </a:rPr>
              <a:t>Beda Setangkup (</a:t>
            </a:r>
            <a:r>
              <a:rPr lang="en-US" sz="4000" b="1" i="1">
                <a:latin typeface="Arial" charset="0"/>
              </a:rPr>
              <a:t>Symmetric Difference</a:t>
            </a:r>
            <a:r>
              <a:rPr lang="en-US" sz="4000" b="1">
                <a:latin typeface="Arial" charset="0"/>
              </a:rPr>
              <a:t>)</a:t>
            </a:r>
          </a:p>
        </p:txBody>
      </p:sp>
      <p:sp>
        <p:nvSpPr>
          <p:cNvPr id="52227" name="Rectangle 3"/>
          <p:cNvSpPr>
            <a:spLocks noGrp="1" noChangeArrowheads="1"/>
          </p:cNvSpPr>
          <p:nvPr>
            <p:ph type="body" idx="1"/>
          </p:nvPr>
        </p:nvSpPr>
        <p:spPr/>
        <p:txBody>
          <a:bodyPr/>
          <a:lstStyle/>
          <a:p>
            <a:pPr marL="0" indent="0" eaLnBrk="1" hangingPunct="1">
              <a:lnSpc>
                <a:spcPct val="90000"/>
              </a:lnSpc>
              <a:buFont typeface="Wingdings" charset="0"/>
              <a:buNone/>
            </a:pPr>
            <a:endParaRPr lang="en-US" b="1">
              <a:latin typeface="Arial" charset="0"/>
            </a:endParaRPr>
          </a:p>
          <a:p>
            <a:pPr marL="0" indent="0" eaLnBrk="1" hangingPunct="1">
              <a:lnSpc>
                <a:spcPct val="90000"/>
              </a:lnSpc>
              <a:buFont typeface="Wingdings" charset="0"/>
              <a:buNone/>
            </a:pPr>
            <a:r>
              <a:rPr lang="en-US" b="1">
                <a:latin typeface="Arial" charset="0"/>
              </a:rPr>
              <a:t>TEOREMA:  </a:t>
            </a:r>
            <a:r>
              <a:rPr lang="en-US">
                <a:latin typeface="Arial" charset="0"/>
              </a:rPr>
              <a:t>Beda setangkup memenuhi sifat-sifat berikut:</a:t>
            </a:r>
            <a:endParaRPr lang="en-US" b="1">
              <a:latin typeface="Arial" charset="0"/>
            </a:endParaRPr>
          </a:p>
          <a:p>
            <a:pPr marL="0" indent="0" eaLnBrk="1" hangingPunct="1">
              <a:lnSpc>
                <a:spcPct val="90000"/>
              </a:lnSpc>
              <a:buFont typeface="Wingdings" charset="0"/>
              <a:buNone/>
            </a:pPr>
            <a:r>
              <a:rPr lang="en-US">
                <a:latin typeface="Arial" charset="0"/>
              </a:rPr>
              <a:t>	(a) </a:t>
            </a:r>
            <a:r>
              <a:rPr lang="en-US" i="1">
                <a:latin typeface="Arial" charset="0"/>
              </a:rPr>
              <a:t>A</a:t>
            </a:r>
            <a:r>
              <a:rPr lang="en-US">
                <a:latin typeface="Arial" charset="0"/>
              </a:rPr>
              <a:t> </a:t>
            </a:r>
            <a:r>
              <a:rPr lang="en-US">
                <a:latin typeface="Arial" charset="0"/>
                <a:sym typeface="Symbol" charset="0"/>
              </a:rPr>
              <a:t></a:t>
            </a:r>
            <a:r>
              <a:rPr lang="en-US">
                <a:latin typeface="Arial" charset="0"/>
              </a:rPr>
              <a:t> </a:t>
            </a:r>
            <a:r>
              <a:rPr lang="en-US" i="1">
                <a:latin typeface="Arial" charset="0"/>
              </a:rPr>
              <a:t>B</a:t>
            </a:r>
            <a:r>
              <a:rPr lang="en-US">
                <a:latin typeface="Arial" charset="0"/>
              </a:rPr>
              <a:t> = </a:t>
            </a:r>
            <a:r>
              <a:rPr lang="en-US" i="1">
                <a:latin typeface="Arial" charset="0"/>
              </a:rPr>
              <a:t>B</a:t>
            </a:r>
            <a:r>
              <a:rPr lang="en-US">
                <a:latin typeface="Arial" charset="0"/>
              </a:rPr>
              <a:t> </a:t>
            </a:r>
            <a:r>
              <a:rPr lang="en-US">
                <a:latin typeface="Arial" charset="0"/>
                <a:sym typeface="Symbol" charset="0"/>
              </a:rPr>
              <a:t></a:t>
            </a:r>
            <a:r>
              <a:rPr lang="en-US">
                <a:latin typeface="Arial" charset="0"/>
              </a:rPr>
              <a:t> </a:t>
            </a:r>
            <a:r>
              <a:rPr lang="en-US" i="1">
                <a:latin typeface="Arial" charset="0"/>
              </a:rPr>
              <a:t>A</a:t>
            </a:r>
            <a:r>
              <a:rPr lang="en-US">
                <a:latin typeface="Arial" charset="0"/>
              </a:rPr>
              <a:t> 	 (hukum komutatif)</a:t>
            </a:r>
          </a:p>
          <a:p>
            <a:pPr marL="0" indent="0" eaLnBrk="1" hangingPunct="1">
              <a:lnSpc>
                <a:spcPct val="90000"/>
              </a:lnSpc>
              <a:buFont typeface="Wingdings" charset="0"/>
              <a:buNone/>
            </a:pPr>
            <a:r>
              <a:rPr lang="en-US">
                <a:latin typeface="Arial" charset="0"/>
              </a:rPr>
              <a:t>	</a:t>
            </a:r>
          </a:p>
          <a:p>
            <a:pPr marL="0" indent="0" eaLnBrk="1" hangingPunct="1">
              <a:lnSpc>
                <a:spcPct val="90000"/>
              </a:lnSpc>
              <a:buFont typeface="Wingdings" charset="0"/>
              <a:buNone/>
            </a:pPr>
            <a:r>
              <a:rPr lang="en-US">
                <a:latin typeface="Arial" charset="0"/>
              </a:rPr>
              <a:t>	(b) (</a:t>
            </a:r>
            <a:r>
              <a:rPr lang="en-US" i="1">
                <a:latin typeface="Arial" charset="0"/>
              </a:rPr>
              <a:t>A</a:t>
            </a:r>
            <a:r>
              <a:rPr lang="en-US">
                <a:latin typeface="Arial" charset="0"/>
              </a:rPr>
              <a:t> </a:t>
            </a:r>
            <a:r>
              <a:rPr lang="en-US">
                <a:latin typeface="Arial" charset="0"/>
                <a:sym typeface="Symbol" charset="0"/>
              </a:rPr>
              <a:t></a:t>
            </a:r>
            <a:r>
              <a:rPr lang="en-US">
                <a:latin typeface="Arial" charset="0"/>
              </a:rPr>
              <a:t> </a:t>
            </a:r>
            <a:r>
              <a:rPr lang="en-US" i="1">
                <a:latin typeface="Arial" charset="0"/>
              </a:rPr>
              <a:t>B</a:t>
            </a:r>
            <a:r>
              <a:rPr lang="en-US">
                <a:latin typeface="Arial" charset="0"/>
              </a:rPr>
              <a:t> )</a:t>
            </a:r>
            <a:r>
              <a:rPr lang="en-US" i="1">
                <a:latin typeface="Arial" charset="0"/>
              </a:rPr>
              <a:t> </a:t>
            </a:r>
            <a:r>
              <a:rPr lang="en-US">
                <a:latin typeface="Arial" charset="0"/>
              </a:rPr>
              <a:t> </a:t>
            </a:r>
            <a:r>
              <a:rPr lang="en-US">
                <a:latin typeface="Arial" charset="0"/>
                <a:sym typeface="Symbol" charset="0"/>
              </a:rPr>
              <a:t></a:t>
            </a:r>
            <a:r>
              <a:rPr lang="en-US">
                <a:latin typeface="Arial" charset="0"/>
              </a:rPr>
              <a:t> </a:t>
            </a:r>
            <a:r>
              <a:rPr lang="en-US" i="1">
                <a:latin typeface="Arial" charset="0"/>
              </a:rPr>
              <a:t>C</a:t>
            </a:r>
            <a:r>
              <a:rPr lang="en-US">
                <a:latin typeface="Arial" charset="0"/>
              </a:rPr>
              <a:t> = </a:t>
            </a:r>
            <a:r>
              <a:rPr lang="en-US" i="1">
                <a:latin typeface="Arial" charset="0"/>
              </a:rPr>
              <a:t>A</a:t>
            </a:r>
            <a:r>
              <a:rPr lang="en-US">
                <a:latin typeface="Arial" charset="0"/>
              </a:rPr>
              <a:t> </a:t>
            </a:r>
            <a:r>
              <a:rPr lang="en-US">
                <a:latin typeface="Arial" charset="0"/>
                <a:sym typeface="Symbol" charset="0"/>
              </a:rPr>
              <a:t></a:t>
            </a:r>
            <a:r>
              <a:rPr lang="en-US">
                <a:latin typeface="Arial" charset="0"/>
              </a:rPr>
              <a:t> (</a:t>
            </a:r>
            <a:r>
              <a:rPr lang="en-US" i="1">
                <a:latin typeface="Arial" charset="0"/>
              </a:rPr>
              <a:t>B</a:t>
            </a:r>
            <a:r>
              <a:rPr lang="en-US">
                <a:latin typeface="Arial" charset="0"/>
              </a:rPr>
              <a:t> </a:t>
            </a:r>
            <a:r>
              <a:rPr lang="en-US">
                <a:latin typeface="Arial" charset="0"/>
                <a:sym typeface="Symbol" charset="0"/>
              </a:rPr>
              <a:t></a:t>
            </a:r>
            <a:r>
              <a:rPr lang="en-US">
                <a:latin typeface="Arial" charset="0"/>
              </a:rPr>
              <a:t> </a:t>
            </a:r>
            <a:r>
              <a:rPr lang="en-US" i="1">
                <a:latin typeface="Arial" charset="0"/>
              </a:rPr>
              <a:t>C</a:t>
            </a:r>
            <a:r>
              <a:rPr lang="en-US">
                <a:latin typeface="Arial" charset="0"/>
              </a:rPr>
              <a:t> )	</a:t>
            </a:r>
          </a:p>
          <a:p>
            <a:pPr marL="0" indent="0" eaLnBrk="1" hangingPunct="1">
              <a:lnSpc>
                <a:spcPct val="90000"/>
              </a:lnSpc>
              <a:buFont typeface="Wingdings" charset="0"/>
              <a:buNone/>
            </a:pPr>
            <a:r>
              <a:rPr lang="en-US">
                <a:latin typeface="Arial" charset="0"/>
              </a:rPr>
              <a:t>                                          (hukum asosiatif)</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r>
              <a:rPr lang="en-US">
                <a:latin typeface="Arial" charset="0"/>
              </a:rPr>
              <a:t>CARTESIAN PRODUCT</a:t>
            </a:r>
            <a:br>
              <a:rPr lang="en-US">
                <a:latin typeface="Arial" charset="0"/>
              </a:rPr>
            </a:br>
            <a:r>
              <a:rPr lang="en-US" sz="2800">
                <a:latin typeface="Arial" charset="0"/>
              </a:rPr>
              <a:t>(PERKALIAN KARTESIAN)</a:t>
            </a:r>
          </a:p>
        </p:txBody>
      </p:sp>
      <p:sp>
        <p:nvSpPr>
          <p:cNvPr id="53251" name="Rectangle 3"/>
          <p:cNvSpPr>
            <a:spLocks noGrp="1" noChangeArrowheads="1"/>
          </p:cNvSpPr>
          <p:nvPr>
            <p:ph type="body" idx="1"/>
          </p:nvPr>
        </p:nvSpPr>
        <p:spPr/>
        <p:txBody>
          <a:bodyPr/>
          <a:lstStyle/>
          <a:p>
            <a:pPr eaLnBrk="1" hangingPunct="1">
              <a:lnSpc>
                <a:spcPct val="80000"/>
              </a:lnSpc>
              <a:buFont typeface="Wingdings" charset="0"/>
              <a:buNone/>
            </a:pPr>
            <a:endParaRPr lang="en-US" sz="2000" b="1">
              <a:latin typeface="Arial" charset="0"/>
            </a:endParaRPr>
          </a:p>
          <a:p>
            <a:pPr eaLnBrk="1" hangingPunct="1">
              <a:lnSpc>
                <a:spcPct val="80000"/>
              </a:lnSpc>
            </a:pPr>
            <a:r>
              <a:rPr lang="en-US">
                <a:latin typeface="Arial" charset="0"/>
              </a:rPr>
              <a:t>Notasi: </a:t>
            </a:r>
            <a:r>
              <a:rPr lang="en-US" i="1">
                <a:latin typeface="Arial" charset="0"/>
              </a:rPr>
              <a:t>A</a:t>
            </a:r>
            <a:r>
              <a:rPr lang="en-US">
                <a:latin typeface="Arial" charset="0"/>
              </a:rPr>
              <a:t> </a:t>
            </a:r>
            <a:r>
              <a:rPr lang="en-US">
                <a:latin typeface="Arial" charset="0"/>
                <a:sym typeface="Symbol" charset="0"/>
              </a:rPr>
              <a:t></a:t>
            </a:r>
            <a:r>
              <a:rPr lang="en-US">
                <a:latin typeface="Arial" charset="0"/>
              </a:rPr>
              <a:t> </a:t>
            </a:r>
            <a:r>
              <a:rPr lang="en-US" i="1">
                <a:latin typeface="Arial" charset="0"/>
              </a:rPr>
              <a:t>B</a:t>
            </a:r>
            <a:r>
              <a:rPr lang="en-US">
                <a:latin typeface="Arial" charset="0"/>
              </a:rPr>
              <a:t> = {(</a:t>
            </a:r>
            <a:r>
              <a:rPr lang="en-US" i="1">
                <a:latin typeface="Arial" charset="0"/>
              </a:rPr>
              <a:t>a</a:t>
            </a:r>
            <a:r>
              <a:rPr lang="en-US">
                <a:latin typeface="Arial" charset="0"/>
              </a:rPr>
              <a:t>, </a:t>
            </a:r>
            <a:r>
              <a:rPr lang="en-US" i="1">
                <a:latin typeface="Arial" charset="0"/>
              </a:rPr>
              <a:t>b</a:t>
            </a:r>
            <a:r>
              <a:rPr lang="en-US">
                <a:latin typeface="Arial" charset="0"/>
              </a:rPr>
              <a:t>) </a:t>
            </a:r>
            <a:r>
              <a:rPr lang="en-US">
                <a:latin typeface="Arial" charset="0"/>
                <a:sym typeface="Symbol" charset="0"/>
              </a:rPr>
              <a:t></a:t>
            </a:r>
            <a:r>
              <a:rPr lang="en-US">
                <a:latin typeface="Arial" charset="0"/>
              </a:rPr>
              <a:t> </a:t>
            </a:r>
            <a:r>
              <a:rPr lang="en-US" i="1">
                <a:latin typeface="Arial" charset="0"/>
              </a:rPr>
              <a:t>a</a:t>
            </a:r>
            <a:r>
              <a:rPr lang="en-US">
                <a:latin typeface="Arial" charset="0"/>
              </a:rPr>
              <a:t> </a:t>
            </a:r>
            <a:r>
              <a:rPr lang="en-US">
                <a:latin typeface="Arial" charset="0"/>
                <a:sym typeface="Symbol" charset="0"/>
              </a:rPr>
              <a:t></a:t>
            </a:r>
            <a:r>
              <a:rPr lang="en-US">
                <a:latin typeface="Arial" charset="0"/>
              </a:rPr>
              <a:t> </a:t>
            </a:r>
            <a:r>
              <a:rPr lang="en-US" i="1">
                <a:latin typeface="Arial" charset="0"/>
              </a:rPr>
              <a:t>A</a:t>
            </a:r>
            <a:r>
              <a:rPr lang="en-US">
                <a:latin typeface="Arial" charset="0"/>
              </a:rPr>
              <a:t> dan </a:t>
            </a:r>
            <a:r>
              <a:rPr lang="en-US" i="1">
                <a:latin typeface="Arial" charset="0"/>
              </a:rPr>
              <a:t>b</a:t>
            </a:r>
            <a:r>
              <a:rPr lang="en-US">
                <a:latin typeface="Arial" charset="0"/>
              </a:rPr>
              <a:t> </a:t>
            </a:r>
            <a:r>
              <a:rPr lang="en-US">
                <a:latin typeface="Arial" charset="0"/>
                <a:sym typeface="Symbol" charset="0"/>
              </a:rPr>
              <a:t></a:t>
            </a:r>
            <a:r>
              <a:rPr lang="en-US">
                <a:latin typeface="Arial" charset="0"/>
              </a:rPr>
              <a:t> </a:t>
            </a:r>
            <a:r>
              <a:rPr lang="en-US" i="1">
                <a:latin typeface="Arial" charset="0"/>
              </a:rPr>
              <a:t>B</a:t>
            </a:r>
            <a:r>
              <a:rPr lang="en-US">
                <a:latin typeface="Arial" charset="0"/>
              </a:rPr>
              <a:t> }</a:t>
            </a:r>
          </a:p>
          <a:p>
            <a:pPr eaLnBrk="1" hangingPunct="1">
              <a:lnSpc>
                <a:spcPct val="80000"/>
              </a:lnSpc>
            </a:pPr>
            <a:endParaRPr lang="en-US" b="1">
              <a:latin typeface="Arial" charset="0"/>
            </a:endParaRPr>
          </a:p>
          <a:p>
            <a:pPr eaLnBrk="1" hangingPunct="1">
              <a:lnSpc>
                <a:spcPct val="80000"/>
              </a:lnSpc>
            </a:pPr>
            <a:r>
              <a:rPr lang="en-US" sz="2000" b="1">
                <a:latin typeface="Arial" charset="0"/>
              </a:rPr>
              <a:t>Contoh </a:t>
            </a:r>
          </a:p>
          <a:p>
            <a:pPr eaLnBrk="1" hangingPunct="1">
              <a:lnSpc>
                <a:spcPct val="80000"/>
              </a:lnSpc>
              <a:buFont typeface="Wingdings" charset="0"/>
              <a:buNone/>
            </a:pPr>
            <a:endParaRPr lang="en-US" sz="2000">
              <a:latin typeface="Arial" charset="0"/>
            </a:endParaRPr>
          </a:p>
          <a:p>
            <a:pPr eaLnBrk="1" hangingPunct="1">
              <a:lnSpc>
                <a:spcPct val="80000"/>
              </a:lnSpc>
              <a:buFont typeface="Wingdings" charset="0"/>
              <a:buNone/>
            </a:pPr>
            <a:r>
              <a:rPr lang="en-US" sz="2000">
                <a:latin typeface="Arial" charset="0"/>
              </a:rPr>
              <a:t>	(i)   Misalkan </a:t>
            </a:r>
            <a:r>
              <a:rPr lang="en-US" sz="2000" i="1">
                <a:latin typeface="Arial" charset="0"/>
              </a:rPr>
              <a:t>C</a:t>
            </a:r>
            <a:r>
              <a:rPr lang="en-US" sz="2000">
                <a:latin typeface="Arial" charset="0"/>
              </a:rPr>
              <a:t> = { 1, 2, 3 },  dan </a:t>
            </a:r>
            <a:r>
              <a:rPr lang="en-US" sz="2000" i="1">
                <a:latin typeface="Arial" charset="0"/>
              </a:rPr>
              <a:t>D</a:t>
            </a:r>
            <a:r>
              <a:rPr lang="en-US" sz="2000">
                <a:latin typeface="Arial" charset="0"/>
              </a:rPr>
              <a:t> = { </a:t>
            </a:r>
            <a:r>
              <a:rPr lang="en-US" sz="2000" i="1">
                <a:latin typeface="Arial" charset="0"/>
              </a:rPr>
              <a:t>a</a:t>
            </a:r>
            <a:r>
              <a:rPr lang="en-US" sz="2000">
                <a:latin typeface="Arial" charset="0"/>
              </a:rPr>
              <a:t>, </a:t>
            </a:r>
            <a:r>
              <a:rPr lang="en-US" sz="2000" i="1">
                <a:latin typeface="Arial" charset="0"/>
              </a:rPr>
              <a:t>b</a:t>
            </a:r>
            <a:r>
              <a:rPr lang="en-US" sz="2000">
                <a:latin typeface="Arial" charset="0"/>
              </a:rPr>
              <a:t> }, maka </a:t>
            </a:r>
            <a:br>
              <a:rPr lang="en-US" sz="2000">
                <a:latin typeface="Arial" charset="0"/>
              </a:rPr>
            </a:br>
            <a:r>
              <a:rPr lang="en-US" sz="2000">
                <a:latin typeface="Arial" charset="0"/>
              </a:rPr>
              <a:t>      </a:t>
            </a:r>
            <a:r>
              <a:rPr lang="en-US" sz="2000" i="1">
                <a:latin typeface="Arial" charset="0"/>
              </a:rPr>
              <a:t>C</a:t>
            </a:r>
            <a:r>
              <a:rPr lang="en-US" sz="2000">
                <a:latin typeface="Arial" charset="0"/>
              </a:rPr>
              <a:t> </a:t>
            </a:r>
            <a:r>
              <a:rPr lang="en-US" sz="2000">
                <a:latin typeface="Arial" charset="0"/>
                <a:sym typeface="Symbol" charset="0"/>
              </a:rPr>
              <a:t></a:t>
            </a:r>
            <a:r>
              <a:rPr lang="en-US" sz="2000">
                <a:latin typeface="Arial" charset="0"/>
              </a:rPr>
              <a:t> </a:t>
            </a:r>
            <a:r>
              <a:rPr lang="en-US" sz="2000" i="1">
                <a:latin typeface="Arial" charset="0"/>
              </a:rPr>
              <a:t>D</a:t>
            </a:r>
            <a:r>
              <a:rPr lang="en-US" sz="2000">
                <a:latin typeface="Arial" charset="0"/>
              </a:rPr>
              <a:t> = { (1, </a:t>
            </a:r>
            <a:r>
              <a:rPr lang="en-US" sz="2000" i="1">
                <a:latin typeface="Arial" charset="0"/>
              </a:rPr>
              <a:t>a</a:t>
            </a:r>
            <a:r>
              <a:rPr lang="en-US" sz="2000">
                <a:latin typeface="Arial" charset="0"/>
              </a:rPr>
              <a:t>), (1, </a:t>
            </a:r>
            <a:r>
              <a:rPr lang="en-US" sz="2000" i="1">
                <a:latin typeface="Arial" charset="0"/>
              </a:rPr>
              <a:t>b</a:t>
            </a:r>
            <a:r>
              <a:rPr lang="en-US" sz="2000">
                <a:latin typeface="Arial" charset="0"/>
              </a:rPr>
              <a:t>), (2, a), (2, </a:t>
            </a:r>
            <a:r>
              <a:rPr lang="en-US" sz="2000" i="1">
                <a:latin typeface="Arial" charset="0"/>
              </a:rPr>
              <a:t>b</a:t>
            </a:r>
            <a:r>
              <a:rPr lang="en-US" sz="2000">
                <a:latin typeface="Arial" charset="0"/>
              </a:rPr>
              <a:t>), (3, </a:t>
            </a:r>
            <a:r>
              <a:rPr lang="en-US" sz="2000" i="1">
                <a:latin typeface="Arial" charset="0"/>
              </a:rPr>
              <a:t>a</a:t>
            </a:r>
            <a:r>
              <a:rPr lang="en-US" sz="2000">
                <a:latin typeface="Arial" charset="0"/>
              </a:rPr>
              <a:t>), (3, </a:t>
            </a:r>
            <a:r>
              <a:rPr lang="en-US" sz="2000" i="1">
                <a:latin typeface="Arial" charset="0"/>
              </a:rPr>
              <a:t>b</a:t>
            </a:r>
            <a:r>
              <a:rPr lang="en-US" sz="2000">
                <a:latin typeface="Arial" charset="0"/>
              </a:rPr>
              <a:t>) }</a:t>
            </a:r>
          </a:p>
          <a:p>
            <a:pPr eaLnBrk="1" hangingPunct="1">
              <a:lnSpc>
                <a:spcPct val="80000"/>
              </a:lnSpc>
              <a:buFont typeface="Wingdings" charset="0"/>
              <a:buNone/>
            </a:pPr>
            <a:endParaRPr lang="en-US" sz="2000">
              <a:latin typeface="Arial" charset="0"/>
            </a:endParaRPr>
          </a:p>
          <a:p>
            <a:pPr eaLnBrk="1" hangingPunct="1">
              <a:lnSpc>
                <a:spcPct val="80000"/>
              </a:lnSpc>
              <a:buFont typeface="Wingdings" charset="0"/>
              <a:buNone/>
            </a:pPr>
            <a:r>
              <a:rPr lang="en-US" sz="2000">
                <a:latin typeface="Arial" charset="0"/>
              </a:rPr>
              <a:t>	(ii)  Misalkan </a:t>
            </a:r>
            <a:r>
              <a:rPr lang="en-US" sz="2000" i="1">
                <a:latin typeface="Arial" charset="0"/>
              </a:rPr>
              <a:t>A</a:t>
            </a:r>
            <a:r>
              <a:rPr lang="en-US" sz="2000">
                <a:latin typeface="Arial" charset="0"/>
              </a:rPr>
              <a:t> = </a:t>
            </a:r>
            <a:r>
              <a:rPr lang="en-US" sz="2000" i="1">
                <a:latin typeface="Arial" charset="0"/>
              </a:rPr>
              <a:t>B</a:t>
            </a:r>
            <a:r>
              <a:rPr lang="en-US" sz="2000">
                <a:latin typeface="Arial" charset="0"/>
              </a:rPr>
              <a:t> = himpunan semua bilangan riil, maka </a:t>
            </a:r>
            <a:br>
              <a:rPr lang="en-US" sz="2000">
                <a:latin typeface="Arial" charset="0"/>
              </a:rPr>
            </a:br>
            <a:r>
              <a:rPr lang="en-US" sz="2000">
                <a:latin typeface="Arial" charset="0"/>
              </a:rPr>
              <a:t>      </a:t>
            </a:r>
            <a:r>
              <a:rPr lang="en-US" sz="2000" i="1">
                <a:latin typeface="Arial" charset="0"/>
              </a:rPr>
              <a:t>A</a:t>
            </a:r>
            <a:r>
              <a:rPr lang="en-US" sz="2000">
                <a:latin typeface="Arial" charset="0"/>
              </a:rPr>
              <a:t> </a:t>
            </a:r>
            <a:r>
              <a:rPr lang="en-US" sz="2000">
                <a:latin typeface="Arial" charset="0"/>
                <a:sym typeface="Symbol" charset="0"/>
              </a:rPr>
              <a:t></a:t>
            </a:r>
            <a:r>
              <a:rPr lang="en-US" sz="2000">
                <a:latin typeface="Arial" charset="0"/>
              </a:rPr>
              <a:t> </a:t>
            </a:r>
            <a:r>
              <a:rPr lang="en-US" sz="2000" i="1">
                <a:latin typeface="Arial" charset="0"/>
              </a:rPr>
              <a:t>B</a:t>
            </a:r>
            <a:r>
              <a:rPr lang="en-US" sz="2000">
                <a:latin typeface="Arial" charset="0"/>
              </a:rPr>
              <a:t> = himpunan semua titik di bidang datar</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r>
              <a:rPr lang="en-US">
                <a:latin typeface="Arial" charset="0"/>
              </a:rPr>
              <a:t>CARTESIAN PRODUCT</a:t>
            </a:r>
            <a:br>
              <a:rPr lang="en-US">
                <a:latin typeface="Arial" charset="0"/>
              </a:rPr>
            </a:br>
            <a:r>
              <a:rPr lang="en-US" sz="2800">
                <a:latin typeface="Arial" charset="0"/>
              </a:rPr>
              <a:t>(PERKALIAN KARTESIAN)</a:t>
            </a:r>
          </a:p>
        </p:txBody>
      </p:sp>
      <p:sp>
        <p:nvSpPr>
          <p:cNvPr id="54275" name="Rectangle 3"/>
          <p:cNvSpPr>
            <a:spLocks noGrp="1" noChangeArrowheads="1"/>
          </p:cNvSpPr>
          <p:nvPr>
            <p:ph type="body" idx="1"/>
          </p:nvPr>
        </p:nvSpPr>
        <p:spPr/>
        <p:txBody>
          <a:bodyPr/>
          <a:lstStyle/>
          <a:p>
            <a:pPr eaLnBrk="1" hangingPunct="1"/>
            <a:r>
              <a:rPr lang="en-US" sz="2800">
                <a:latin typeface="Arial" charset="0"/>
              </a:rPr>
              <a:t>Jika </a:t>
            </a:r>
            <a:r>
              <a:rPr lang="en-US" sz="2800" i="1">
                <a:latin typeface="Arial" charset="0"/>
              </a:rPr>
              <a:t>A</a:t>
            </a:r>
            <a:r>
              <a:rPr lang="en-US" sz="2800">
                <a:latin typeface="Arial" charset="0"/>
              </a:rPr>
              <a:t> dan </a:t>
            </a:r>
            <a:r>
              <a:rPr lang="en-US" sz="2800" i="1">
                <a:latin typeface="Arial" charset="0"/>
              </a:rPr>
              <a:t>B</a:t>
            </a:r>
            <a:r>
              <a:rPr lang="en-US" sz="2800">
                <a:latin typeface="Arial" charset="0"/>
              </a:rPr>
              <a:t> merupakan himpunan berhingga, maka: </a:t>
            </a:r>
            <a:r>
              <a:rPr lang="en-US" sz="2800">
                <a:latin typeface="Arial" charset="0"/>
                <a:sym typeface="Symbol" charset="0"/>
              </a:rPr>
              <a:t></a:t>
            </a:r>
            <a:r>
              <a:rPr lang="en-US" sz="2800" i="1">
                <a:latin typeface="Arial" charset="0"/>
              </a:rPr>
              <a:t>A</a:t>
            </a:r>
            <a:r>
              <a:rPr lang="en-US" sz="2800">
                <a:latin typeface="Arial" charset="0"/>
              </a:rPr>
              <a:t> </a:t>
            </a:r>
            <a:r>
              <a:rPr lang="en-US" sz="2800">
                <a:latin typeface="Arial" charset="0"/>
                <a:sym typeface="Symbol" charset="0"/>
              </a:rPr>
              <a:t></a:t>
            </a:r>
            <a:r>
              <a:rPr lang="en-US" sz="2800">
                <a:latin typeface="Arial" charset="0"/>
              </a:rPr>
              <a:t> </a:t>
            </a:r>
            <a:r>
              <a:rPr lang="en-US" sz="2800" i="1">
                <a:latin typeface="Arial" charset="0"/>
              </a:rPr>
              <a:t>B</a:t>
            </a:r>
            <a:r>
              <a:rPr lang="en-US" sz="2800">
                <a:latin typeface="Arial" charset="0"/>
                <a:sym typeface="Symbol" charset="0"/>
              </a:rPr>
              <a:t></a:t>
            </a:r>
            <a:r>
              <a:rPr lang="en-US" sz="2800">
                <a:latin typeface="Arial" charset="0"/>
              </a:rPr>
              <a:t> = </a:t>
            </a:r>
            <a:r>
              <a:rPr lang="en-US" sz="2800">
                <a:latin typeface="Arial" charset="0"/>
                <a:sym typeface="Symbol" charset="0"/>
              </a:rPr>
              <a:t></a:t>
            </a:r>
            <a:r>
              <a:rPr lang="en-US" sz="2800" i="1">
                <a:latin typeface="Arial" charset="0"/>
              </a:rPr>
              <a:t>A</a:t>
            </a:r>
            <a:r>
              <a:rPr lang="en-US" sz="2800">
                <a:latin typeface="Arial" charset="0"/>
                <a:sym typeface="Symbol" charset="0"/>
              </a:rPr>
              <a:t></a:t>
            </a:r>
            <a:r>
              <a:rPr lang="en-US" sz="2800">
                <a:latin typeface="Arial" charset="0"/>
              </a:rPr>
              <a:t> . </a:t>
            </a:r>
            <a:r>
              <a:rPr lang="en-US" sz="2800">
                <a:latin typeface="Arial" charset="0"/>
                <a:sym typeface="Symbol" charset="0"/>
              </a:rPr>
              <a:t></a:t>
            </a:r>
            <a:r>
              <a:rPr lang="en-US" sz="2800" i="1">
                <a:latin typeface="Arial" charset="0"/>
              </a:rPr>
              <a:t>B</a:t>
            </a:r>
            <a:r>
              <a:rPr lang="en-US" sz="2800">
                <a:latin typeface="Arial" charset="0"/>
                <a:sym typeface="Symbol" charset="0"/>
              </a:rPr>
              <a:t></a:t>
            </a:r>
            <a:r>
              <a:rPr lang="en-US" sz="2800">
                <a:latin typeface="Arial" charset="0"/>
              </a:rPr>
              <a:t>.</a:t>
            </a:r>
          </a:p>
          <a:p>
            <a:pPr eaLnBrk="1" hangingPunct="1"/>
            <a:r>
              <a:rPr lang="en-US" sz="2800">
                <a:latin typeface="Arial" charset="0"/>
              </a:rPr>
              <a:t>Pasangan berurutan (</a:t>
            </a:r>
            <a:r>
              <a:rPr lang="en-US" sz="2800" i="1">
                <a:latin typeface="Arial" charset="0"/>
              </a:rPr>
              <a:t>a</a:t>
            </a:r>
            <a:r>
              <a:rPr lang="en-US" sz="2800">
                <a:latin typeface="Arial" charset="0"/>
              </a:rPr>
              <a:t>, </a:t>
            </a:r>
            <a:r>
              <a:rPr lang="en-US" sz="2800" i="1">
                <a:latin typeface="Arial" charset="0"/>
              </a:rPr>
              <a:t>b</a:t>
            </a:r>
            <a:r>
              <a:rPr lang="en-US" sz="2800">
                <a:latin typeface="Arial" charset="0"/>
              </a:rPr>
              <a:t>) berbeda dengan (</a:t>
            </a:r>
            <a:r>
              <a:rPr lang="en-US" sz="2800" i="1">
                <a:latin typeface="Arial" charset="0"/>
              </a:rPr>
              <a:t>b</a:t>
            </a:r>
            <a:r>
              <a:rPr lang="en-US" sz="2800">
                <a:latin typeface="Arial" charset="0"/>
              </a:rPr>
              <a:t>, </a:t>
            </a:r>
            <a:r>
              <a:rPr lang="en-US" sz="2800" i="1">
                <a:latin typeface="Arial" charset="0"/>
              </a:rPr>
              <a:t>a</a:t>
            </a:r>
            <a:r>
              <a:rPr lang="en-US" sz="2800">
                <a:latin typeface="Arial" charset="0"/>
              </a:rPr>
              <a:t>), dengan kata lain (</a:t>
            </a:r>
            <a:r>
              <a:rPr lang="en-US" sz="2800" i="1">
                <a:latin typeface="Arial" charset="0"/>
              </a:rPr>
              <a:t>a</a:t>
            </a:r>
            <a:r>
              <a:rPr lang="en-US" sz="2800">
                <a:latin typeface="Arial" charset="0"/>
              </a:rPr>
              <a:t>, </a:t>
            </a:r>
            <a:r>
              <a:rPr lang="en-US" sz="2800" i="1">
                <a:latin typeface="Arial" charset="0"/>
              </a:rPr>
              <a:t>b</a:t>
            </a:r>
            <a:r>
              <a:rPr lang="en-US" sz="2800">
                <a:latin typeface="Arial" charset="0"/>
              </a:rPr>
              <a:t>) </a:t>
            </a:r>
            <a:r>
              <a:rPr lang="en-US" sz="2800">
                <a:latin typeface="Arial" charset="0"/>
                <a:sym typeface="Symbol" charset="0"/>
              </a:rPr>
              <a:t></a:t>
            </a:r>
            <a:r>
              <a:rPr lang="en-US" sz="2800">
                <a:latin typeface="Arial" charset="0"/>
              </a:rPr>
              <a:t> (</a:t>
            </a:r>
            <a:r>
              <a:rPr lang="en-US" sz="2800" i="1">
                <a:latin typeface="Arial" charset="0"/>
              </a:rPr>
              <a:t>b</a:t>
            </a:r>
            <a:r>
              <a:rPr lang="en-US" sz="2800">
                <a:latin typeface="Arial" charset="0"/>
              </a:rPr>
              <a:t>, </a:t>
            </a:r>
            <a:r>
              <a:rPr lang="en-US" sz="2800" i="1">
                <a:latin typeface="Arial" charset="0"/>
              </a:rPr>
              <a:t>a</a:t>
            </a:r>
            <a:r>
              <a:rPr lang="en-US" sz="2800">
                <a:latin typeface="Arial" charset="0"/>
              </a:rPr>
              <a:t>).</a:t>
            </a:r>
          </a:p>
          <a:p>
            <a:pPr eaLnBrk="1" hangingPunct="1"/>
            <a:r>
              <a:rPr lang="en-US" sz="2800">
                <a:latin typeface="Arial" charset="0"/>
              </a:rPr>
              <a:t>Perkalian kartesian tidak komutatif, yaitu </a:t>
            </a:r>
            <a:r>
              <a:rPr lang="en-US" sz="2800" i="1">
                <a:latin typeface="Arial" charset="0"/>
              </a:rPr>
              <a:t>A</a:t>
            </a:r>
            <a:r>
              <a:rPr lang="en-US" sz="2800">
                <a:latin typeface="Arial" charset="0"/>
              </a:rPr>
              <a:t> </a:t>
            </a:r>
            <a:r>
              <a:rPr lang="en-US" sz="2800">
                <a:latin typeface="Arial" charset="0"/>
                <a:sym typeface="Symbol" charset="0"/>
              </a:rPr>
              <a:t></a:t>
            </a:r>
            <a:r>
              <a:rPr lang="en-US" sz="2800">
                <a:latin typeface="Arial" charset="0"/>
              </a:rPr>
              <a:t> </a:t>
            </a:r>
            <a:r>
              <a:rPr lang="en-US" sz="2800" i="1">
                <a:latin typeface="Arial" charset="0"/>
              </a:rPr>
              <a:t>B</a:t>
            </a:r>
            <a:r>
              <a:rPr lang="en-US" sz="2800">
                <a:latin typeface="Arial" charset="0"/>
              </a:rPr>
              <a:t> </a:t>
            </a:r>
            <a:r>
              <a:rPr lang="en-US" sz="2800">
                <a:latin typeface="Arial" charset="0"/>
                <a:sym typeface="Symbol" charset="0"/>
              </a:rPr>
              <a:t></a:t>
            </a:r>
            <a:r>
              <a:rPr lang="en-US" sz="2800">
                <a:latin typeface="Arial" charset="0"/>
              </a:rPr>
              <a:t> </a:t>
            </a:r>
            <a:r>
              <a:rPr lang="en-US" sz="2800" i="1">
                <a:latin typeface="Arial" charset="0"/>
              </a:rPr>
              <a:t>B</a:t>
            </a:r>
            <a:r>
              <a:rPr lang="en-US" sz="2800">
                <a:latin typeface="Arial" charset="0"/>
              </a:rPr>
              <a:t> </a:t>
            </a:r>
            <a:r>
              <a:rPr lang="en-US" sz="2800">
                <a:latin typeface="Arial" charset="0"/>
                <a:sym typeface="Symbol" charset="0"/>
              </a:rPr>
              <a:t></a:t>
            </a:r>
            <a:r>
              <a:rPr lang="en-US" sz="2800">
                <a:latin typeface="Arial" charset="0"/>
              </a:rPr>
              <a:t> </a:t>
            </a:r>
            <a:r>
              <a:rPr lang="en-US" sz="2800" i="1">
                <a:latin typeface="Arial" charset="0"/>
              </a:rPr>
              <a:t>A</a:t>
            </a:r>
            <a:r>
              <a:rPr lang="en-US" sz="2800">
                <a:latin typeface="Arial" charset="0"/>
              </a:rPr>
              <a:t>  dengan syarat </a:t>
            </a:r>
            <a:r>
              <a:rPr lang="en-US" sz="2800" i="1">
                <a:latin typeface="Arial" charset="0"/>
              </a:rPr>
              <a:t>A</a:t>
            </a:r>
            <a:r>
              <a:rPr lang="en-US" sz="2800">
                <a:latin typeface="Arial" charset="0"/>
              </a:rPr>
              <a:t> atau </a:t>
            </a:r>
            <a:r>
              <a:rPr lang="en-US" sz="2800" i="1">
                <a:latin typeface="Arial" charset="0"/>
              </a:rPr>
              <a:t>B</a:t>
            </a:r>
            <a:r>
              <a:rPr lang="en-US" sz="2800">
                <a:latin typeface="Arial" charset="0"/>
              </a:rPr>
              <a:t> tidak kosong.</a:t>
            </a:r>
          </a:p>
          <a:p>
            <a:pPr eaLnBrk="1" hangingPunct="1"/>
            <a:r>
              <a:rPr lang="en-US" sz="2800">
                <a:latin typeface="Arial" charset="0"/>
              </a:rPr>
              <a:t>Jika </a:t>
            </a:r>
            <a:r>
              <a:rPr lang="en-US" sz="2800" i="1">
                <a:latin typeface="Arial" charset="0"/>
              </a:rPr>
              <a:t>A</a:t>
            </a:r>
            <a:r>
              <a:rPr lang="en-US" sz="2800">
                <a:latin typeface="Arial" charset="0"/>
              </a:rPr>
              <a:t> = </a:t>
            </a:r>
            <a:r>
              <a:rPr lang="en-US" sz="2800">
                <a:latin typeface="Arial" charset="0"/>
                <a:sym typeface="Symbol" charset="0"/>
              </a:rPr>
              <a:t></a:t>
            </a:r>
            <a:r>
              <a:rPr lang="en-US" sz="2800">
                <a:latin typeface="Arial" charset="0"/>
              </a:rPr>
              <a:t> atau </a:t>
            </a:r>
            <a:r>
              <a:rPr lang="en-US" sz="2800" i="1">
                <a:latin typeface="Arial" charset="0"/>
              </a:rPr>
              <a:t>B</a:t>
            </a:r>
            <a:r>
              <a:rPr lang="en-US" sz="2800">
                <a:latin typeface="Arial" charset="0"/>
              </a:rPr>
              <a:t> = </a:t>
            </a:r>
            <a:r>
              <a:rPr lang="en-US" sz="2800">
                <a:latin typeface="Arial" charset="0"/>
                <a:sym typeface="Symbol" charset="0"/>
              </a:rPr>
              <a:t></a:t>
            </a:r>
            <a:r>
              <a:rPr lang="en-US" sz="2800">
                <a:latin typeface="Arial" charset="0"/>
              </a:rPr>
              <a:t>, maka </a:t>
            </a:r>
            <a:r>
              <a:rPr lang="en-US" sz="2800" i="1">
                <a:latin typeface="Arial" charset="0"/>
              </a:rPr>
              <a:t>A</a:t>
            </a:r>
            <a:r>
              <a:rPr lang="en-US" sz="2800">
                <a:latin typeface="Arial" charset="0"/>
              </a:rPr>
              <a:t> </a:t>
            </a:r>
            <a:r>
              <a:rPr lang="en-US" sz="2800">
                <a:latin typeface="Arial" charset="0"/>
                <a:sym typeface="Symbol" charset="0"/>
              </a:rPr>
              <a:t></a:t>
            </a:r>
            <a:r>
              <a:rPr lang="en-US" sz="2800">
                <a:latin typeface="Arial" charset="0"/>
              </a:rPr>
              <a:t> </a:t>
            </a:r>
            <a:r>
              <a:rPr lang="en-US" sz="2800" i="1">
                <a:latin typeface="Arial" charset="0"/>
              </a:rPr>
              <a:t>B</a:t>
            </a:r>
            <a:r>
              <a:rPr lang="en-US" sz="2800">
                <a:latin typeface="Arial" charset="0"/>
              </a:rPr>
              <a:t> = </a:t>
            </a:r>
            <a:r>
              <a:rPr lang="en-US" sz="2800" i="1">
                <a:latin typeface="Arial" charset="0"/>
              </a:rPr>
              <a:t>B</a:t>
            </a:r>
            <a:r>
              <a:rPr lang="en-US" sz="2800">
                <a:latin typeface="Arial" charset="0"/>
              </a:rPr>
              <a:t> </a:t>
            </a:r>
            <a:r>
              <a:rPr lang="en-US" sz="2800">
                <a:latin typeface="Arial" charset="0"/>
                <a:sym typeface="Symbol" charset="0"/>
              </a:rPr>
              <a:t></a:t>
            </a:r>
            <a:r>
              <a:rPr lang="en-US" sz="2800">
                <a:latin typeface="Arial" charset="0"/>
              </a:rPr>
              <a:t> </a:t>
            </a:r>
            <a:r>
              <a:rPr lang="en-US" sz="2800" i="1">
                <a:latin typeface="Arial" charset="0"/>
              </a:rPr>
              <a:t>A</a:t>
            </a:r>
            <a:r>
              <a:rPr lang="en-US" sz="2800">
                <a:latin typeface="Arial" charset="0"/>
              </a:rPr>
              <a:t> =  </a:t>
            </a:r>
            <a:r>
              <a:rPr lang="en-US" sz="2800">
                <a:latin typeface="Arial" charset="0"/>
                <a:sym typeface="Symbol" charset="0"/>
              </a:rPr>
              <a:t></a:t>
            </a:r>
          </a:p>
          <a:p>
            <a:pPr eaLnBrk="1" hangingPunct="1"/>
            <a:endParaRPr lang="en-US" sz="2800">
              <a:latin typeface="Arial"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r>
              <a:rPr lang="en-US">
                <a:latin typeface="Arial" charset="0"/>
              </a:rPr>
              <a:t>CARTESIAN PRODUCT</a:t>
            </a:r>
            <a:br>
              <a:rPr lang="en-US">
                <a:latin typeface="Arial" charset="0"/>
              </a:rPr>
            </a:br>
            <a:r>
              <a:rPr lang="en-US" sz="2800">
                <a:latin typeface="Arial" charset="0"/>
              </a:rPr>
              <a:t>(PERKALIAN KARTESIAN)</a:t>
            </a:r>
          </a:p>
        </p:txBody>
      </p:sp>
      <p:sp>
        <p:nvSpPr>
          <p:cNvPr id="55299" name="Rectangle 3"/>
          <p:cNvSpPr>
            <a:spLocks noGrp="1" noChangeArrowheads="1"/>
          </p:cNvSpPr>
          <p:nvPr>
            <p:ph type="body" idx="1"/>
          </p:nvPr>
        </p:nvSpPr>
        <p:spPr/>
        <p:txBody>
          <a:bodyPr/>
          <a:lstStyle/>
          <a:p>
            <a:pPr eaLnBrk="1" hangingPunct="1">
              <a:lnSpc>
                <a:spcPct val="90000"/>
              </a:lnSpc>
              <a:buFont typeface="Wingdings" charset="0"/>
              <a:buNone/>
            </a:pPr>
            <a:r>
              <a:rPr lang="en-US" sz="2400" b="1">
                <a:latin typeface="Arial" charset="0"/>
              </a:rPr>
              <a:t>Contoh : </a:t>
            </a:r>
            <a:r>
              <a:rPr lang="en-US" sz="2400">
                <a:latin typeface="Arial" charset="0"/>
              </a:rPr>
              <a:t> Misalkan</a:t>
            </a:r>
            <a:endParaRPr lang="en-US" sz="2400" b="1">
              <a:latin typeface="Arial" charset="0"/>
            </a:endParaRPr>
          </a:p>
          <a:p>
            <a:pPr eaLnBrk="1" hangingPunct="1">
              <a:lnSpc>
                <a:spcPct val="90000"/>
              </a:lnSpc>
              <a:buFont typeface="Wingdings" charset="0"/>
              <a:buNone/>
            </a:pPr>
            <a:r>
              <a:rPr lang="en-US" sz="2400" i="1">
                <a:latin typeface="Arial" charset="0"/>
              </a:rPr>
              <a:t>A</a:t>
            </a:r>
            <a:r>
              <a:rPr lang="en-US" sz="2400">
                <a:latin typeface="Arial" charset="0"/>
              </a:rPr>
              <a:t> = himpunan makanan = { </a:t>
            </a:r>
            <a:r>
              <a:rPr lang="en-US" sz="2400" i="1">
                <a:latin typeface="Arial" charset="0"/>
              </a:rPr>
              <a:t>s</a:t>
            </a:r>
            <a:r>
              <a:rPr lang="en-US" sz="2400">
                <a:latin typeface="Arial" charset="0"/>
              </a:rPr>
              <a:t> = soto, </a:t>
            </a:r>
            <a:r>
              <a:rPr lang="en-US" sz="2400" i="1">
                <a:latin typeface="Arial" charset="0"/>
              </a:rPr>
              <a:t>g</a:t>
            </a:r>
            <a:r>
              <a:rPr lang="en-US" sz="2400">
                <a:latin typeface="Arial" charset="0"/>
              </a:rPr>
              <a:t> = gado-gado, </a:t>
            </a:r>
            <a:r>
              <a:rPr lang="en-US" sz="2400" i="1">
                <a:latin typeface="Arial" charset="0"/>
              </a:rPr>
              <a:t>n</a:t>
            </a:r>
            <a:r>
              <a:rPr lang="en-US" sz="2400">
                <a:latin typeface="Arial" charset="0"/>
              </a:rPr>
              <a:t> = nasi goreng, </a:t>
            </a:r>
            <a:r>
              <a:rPr lang="en-US" sz="2400" i="1">
                <a:latin typeface="Arial" charset="0"/>
              </a:rPr>
              <a:t>m</a:t>
            </a:r>
            <a:r>
              <a:rPr lang="en-US" sz="2400">
                <a:latin typeface="Arial" charset="0"/>
              </a:rPr>
              <a:t> = mie rebus }         </a:t>
            </a:r>
          </a:p>
          <a:p>
            <a:pPr eaLnBrk="1" hangingPunct="1">
              <a:lnSpc>
                <a:spcPct val="90000"/>
              </a:lnSpc>
              <a:buFont typeface="Wingdings" charset="0"/>
              <a:buNone/>
            </a:pPr>
            <a:r>
              <a:rPr lang="en-US" sz="2400" i="1">
                <a:latin typeface="Arial" charset="0"/>
              </a:rPr>
              <a:t>B</a:t>
            </a:r>
            <a:r>
              <a:rPr lang="en-US" sz="2400">
                <a:latin typeface="Arial" charset="0"/>
              </a:rPr>
              <a:t> = himpunan minuman = { </a:t>
            </a:r>
            <a:r>
              <a:rPr lang="en-US" sz="2400" i="1">
                <a:latin typeface="Arial" charset="0"/>
              </a:rPr>
              <a:t>c</a:t>
            </a:r>
            <a:r>
              <a:rPr lang="en-US" sz="2400">
                <a:latin typeface="Arial" charset="0"/>
              </a:rPr>
              <a:t> = coca-cola, </a:t>
            </a:r>
            <a:r>
              <a:rPr lang="en-US" sz="2400" i="1">
                <a:latin typeface="Arial" charset="0"/>
              </a:rPr>
              <a:t>t</a:t>
            </a:r>
            <a:r>
              <a:rPr lang="en-US" sz="2400">
                <a:latin typeface="Arial" charset="0"/>
              </a:rPr>
              <a:t> = teh, </a:t>
            </a:r>
            <a:r>
              <a:rPr lang="en-US" sz="2400" i="1">
                <a:latin typeface="Arial" charset="0"/>
              </a:rPr>
              <a:t>d</a:t>
            </a:r>
            <a:r>
              <a:rPr lang="en-US" sz="2400">
                <a:latin typeface="Arial" charset="0"/>
              </a:rPr>
              <a:t> = es dawet }</a:t>
            </a:r>
          </a:p>
          <a:p>
            <a:pPr eaLnBrk="1" hangingPunct="1">
              <a:lnSpc>
                <a:spcPct val="90000"/>
              </a:lnSpc>
              <a:buFont typeface="Wingdings" charset="0"/>
              <a:buNone/>
            </a:pPr>
            <a:r>
              <a:rPr lang="en-US" sz="2400">
                <a:latin typeface="Arial" charset="0"/>
              </a:rPr>
              <a:t>   Berapa banyak kombinasi makanan dan minuman yang dapat disusun dari kedua himpunan di atas?</a:t>
            </a:r>
          </a:p>
          <a:p>
            <a:pPr eaLnBrk="1" hangingPunct="1">
              <a:lnSpc>
                <a:spcPct val="90000"/>
              </a:lnSpc>
              <a:buFont typeface="Wingdings" charset="0"/>
              <a:buNone/>
            </a:pPr>
            <a:r>
              <a:rPr lang="en-US" sz="2400">
                <a:latin typeface="Arial" charset="0"/>
              </a:rPr>
              <a:t>Jawab: 4 x 3 = 12 </a:t>
            </a:r>
          </a:p>
          <a:p>
            <a:pPr lvl="1" eaLnBrk="1" hangingPunct="1">
              <a:lnSpc>
                <a:spcPct val="90000"/>
              </a:lnSpc>
              <a:buFont typeface="Wingdings" charset="0"/>
              <a:buNone/>
            </a:pPr>
            <a:r>
              <a:rPr lang="en-US" sz="2000">
                <a:latin typeface="Arial" charset="0"/>
              </a:rPr>
              <a:t>	yaitu {(</a:t>
            </a:r>
            <a:r>
              <a:rPr lang="en-US" sz="2000" i="1">
                <a:latin typeface="Arial" charset="0"/>
              </a:rPr>
              <a:t>s</a:t>
            </a:r>
            <a:r>
              <a:rPr lang="en-US" sz="2000">
                <a:latin typeface="Arial" charset="0"/>
              </a:rPr>
              <a:t>, </a:t>
            </a:r>
            <a:r>
              <a:rPr lang="en-US" sz="2000" i="1">
                <a:latin typeface="Arial" charset="0"/>
              </a:rPr>
              <a:t>c</a:t>
            </a:r>
            <a:r>
              <a:rPr lang="en-US" sz="2000">
                <a:latin typeface="Arial" charset="0"/>
              </a:rPr>
              <a:t>), (</a:t>
            </a:r>
            <a:r>
              <a:rPr lang="en-US" sz="2000" i="1">
                <a:latin typeface="Arial" charset="0"/>
              </a:rPr>
              <a:t>s</a:t>
            </a:r>
            <a:r>
              <a:rPr lang="en-US" sz="2000">
                <a:latin typeface="Arial" charset="0"/>
              </a:rPr>
              <a:t>, </a:t>
            </a:r>
            <a:r>
              <a:rPr lang="en-US" sz="2000" i="1">
                <a:latin typeface="Arial" charset="0"/>
              </a:rPr>
              <a:t>t</a:t>
            </a:r>
            <a:r>
              <a:rPr lang="en-US" sz="2000">
                <a:latin typeface="Arial" charset="0"/>
              </a:rPr>
              <a:t>), (</a:t>
            </a:r>
            <a:r>
              <a:rPr lang="en-US" sz="2000" i="1">
                <a:latin typeface="Arial" charset="0"/>
              </a:rPr>
              <a:t>s</a:t>
            </a:r>
            <a:r>
              <a:rPr lang="en-US" sz="2000">
                <a:latin typeface="Arial" charset="0"/>
              </a:rPr>
              <a:t>, </a:t>
            </a:r>
            <a:r>
              <a:rPr lang="en-US" sz="2000" i="1">
                <a:latin typeface="Arial" charset="0"/>
              </a:rPr>
              <a:t>d</a:t>
            </a:r>
            <a:r>
              <a:rPr lang="en-US" sz="2000">
                <a:latin typeface="Arial" charset="0"/>
              </a:rPr>
              <a:t>), (</a:t>
            </a:r>
            <a:r>
              <a:rPr lang="en-US" sz="2000" i="1">
                <a:latin typeface="Arial" charset="0"/>
              </a:rPr>
              <a:t>g</a:t>
            </a:r>
            <a:r>
              <a:rPr lang="en-US" sz="2000">
                <a:latin typeface="Arial" charset="0"/>
              </a:rPr>
              <a:t>, </a:t>
            </a:r>
            <a:r>
              <a:rPr lang="en-US" sz="2000" i="1">
                <a:latin typeface="Arial" charset="0"/>
              </a:rPr>
              <a:t>c</a:t>
            </a:r>
            <a:r>
              <a:rPr lang="en-US" sz="2000">
                <a:latin typeface="Arial" charset="0"/>
              </a:rPr>
              <a:t>), (</a:t>
            </a:r>
            <a:r>
              <a:rPr lang="en-US" sz="2000" i="1">
                <a:latin typeface="Arial" charset="0"/>
              </a:rPr>
              <a:t>g</a:t>
            </a:r>
            <a:r>
              <a:rPr lang="en-US" sz="2000">
                <a:latin typeface="Arial" charset="0"/>
              </a:rPr>
              <a:t>, </a:t>
            </a:r>
            <a:r>
              <a:rPr lang="en-US" sz="2000" i="1">
                <a:latin typeface="Arial" charset="0"/>
              </a:rPr>
              <a:t>t</a:t>
            </a:r>
            <a:r>
              <a:rPr lang="en-US" sz="2000">
                <a:latin typeface="Arial" charset="0"/>
              </a:rPr>
              <a:t>), (</a:t>
            </a:r>
            <a:r>
              <a:rPr lang="en-US" sz="2000" i="1">
                <a:latin typeface="Arial" charset="0"/>
              </a:rPr>
              <a:t>g</a:t>
            </a:r>
            <a:r>
              <a:rPr lang="en-US" sz="2000">
                <a:latin typeface="Arial" charset="0"/>
              </a:rPr>
              <a:t>, </a:t>
            </a:r>
            <a:r>
              <a:rPr lang="en-US" sz="2000" i="1">
                <a:latin typeface="Arial" charset="0"/>
              </a:rPr>
              <a:t>d</a:t>
            </a:r>
            <a:r>
              <a:rPr lang="en-US" sz="2000">
                <a:latin typeface="Arial" charset="0"/>
              </a:rPr>
              <a:t>), (</a:t>
            </a:r>
            <a:r>
              <a:rPr lang="en-US" sz="2000" i="1">
                <a:latin typeface="Arial" charset="0"/>
              </a:rPr>
              <a:t>n</a:t>
            </a:r>
            <a:r>
              <a:rPr lang="en-US" sz="2000">
                <a:latin typeface="Arial" charset="0"/>
              </a:rPr>
              <a:t>, </a:t>
            </a:r>
            <a:r>
              <a:rPr lang="en-US" sz="2000" i="1">
                <a:latin typeface="Arial" charset="0"/>
              </a:rPr>
              <a:t>c</a:t>
            </a:r>
            <a:r>
              <a:rPr lang="en-US" sz="2000">
                <a:latin typeface="Arial" charset="0"/>
              </a:rPr>
              <a:t>), (</a:t>
            </a:r>
            <a:r>
              <a:rPr lang="en-US" sz="2000" i="1">
                <a:latin typeface="Arial" charset="0"/>
              </a:rPr>
              <a:t>n</a:t>
            </a:r>
            <a:r>
              <a:rPr lang="en-US" sz="2000">
                <a:latin typeface="Arial" charset="0"/>
              </a:rPr>
              <a:t>, </a:t>
            </a:r>
            <a:r>
              <a:rPr lang="en-US" sz="2000" i="1">
                <a:latin typeface="Arial" charset="0"/>
              </a:rPr>
              <a:t>t</a:t>
            </a:r>
            <a:r>
              <a:rPr lang="en-US" sz="2000">
                <a:latin typeface="Arial" charset="0"/>
              </a:rPr>
              <a:t>), (</a:t>
            </a:r>
            <a:r>
              <a:rPr lang="en-US" sz="2000" i="1">
                <a:latin typeface="Arial" charset="0"/>
              </a:rPr>
              <a:t>n</a:t>
            </a:r>
            <a:r>
              <a:rPr lang="en-US" sz="2000">
                <a:latin typeface="Arial" charset="0"/>
              </a:rPr>
              <a:t>, </a:t>
            </a:r>
            <a:r>
              <a:rPr lang="en-US" sz="2000" i="1">
                <a:latin typeface="Arial" charset="0"/>
              </a:rPr>
              <a:t>d</a:t>
            </a:r>
            <a:r>
              <a:rPr lang="en-US" sz="2000">
                <a:latin typeface="Arial" charset="0"/>
              </a:rPr>
              <a:t>), (</a:t>
            </a:r>
            <a:r>
              <a:rPr lang="en-US" sz="2000" i="1">
                <a:latin typeface="Arial" charset="0"/>
              </a:rPr>
              <a:t>m</a:t>
            </a:r>
            <a:r>
              <a:rPr lang="en-US" sz="2000">
                <a:latin typeface="Arial" charset="0"/>
              </a:rPr>
              <a:t>, </a:t>
            </a:r>
            <a:r>
              <a:rPr lang="en-US" sz="2000" i="1">
                <a:latin typeface="Arial" charset="0"/>
              </a:rPr>
              <a:t>c</a:t>
            </a:r>
            <a:r>
              <a:rPr lang="en-US" sz="2000">
                <a:latin typeface="Arial" charset="0"/>
              </a:rPr>
              <a:t>), (</a:t>
            </a:r>
            <a:r>
              <a:rPr lang="en-US" sz="2000" i="1">
                <a:latin typeface="Arial" charset="0"/>
              </a:rPr>
              <a:t>m</a:t>
            </a:r>
            <a:r>
              <a:rPr lang="en-US" sz="2000">
                <a:latin typeface="Arial" charset="0"/>
              </a:rPr>
              <a:t>, </a:t>
            </a:r>
            <a:r>
              <a:rPr lang="en-US" sz="2000" i="1">
                <a:latin typeface="Arial" charset="0"/>
              </a:rPr>
              <a:t>t</a:t>
            </a:r>
            <a:r>
              <a:rPr lang="en-US" sz="2000">
                <a:latin typeface="Arial" charset="0"/>
              </a:rPr>
              <a:t>), (</a:t>
            </a:r>
            <a:r>
              <a:rPr lang="en-US" sz="2000" i="1">
                <a:latin typeface="Arial" charset="0"/>
              </a:rPr>
              <a:t>m</a:t>
            </a:r>
            <a:r>
              <a:rPr lang="en-US" sz="2000">
                <a:latin typeface="Arial" charset="0"/>
              </a:rPr>
              <a:t>, </a:t>
            </a:r>
            <a:r>
              <a:rPr lang="en-US" sz="2000" i="1">
                <a:latin typeface="Arial" charset="0"/>
              </a:rPr>
              <a:t>d</a:t>
            </a:r>
            <a:r>
              <a:rPr lang="en-US" sz="2000">
                <a:latin typeface="Arial" charset="0"/>
              </a:rPr>
              <a:t>)}.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a:latin typeface="Arial" charset="0"/>
              </a:rPr>
              <a:t>Enumerasi</a:t>
            </a:r>
          </a:p>
        </p:txBody>
      </p:sp>
      <p:sp>
        <p:nvSpPr>
          <p:cNvPr id="25603" name="Rectangle 3"/>
          <p:cNvSpPr>
            <a:spLocks noGrp="1" noChangeArrowheads="1"/>
          </p:cNvSpPr>
          <p:nvPr>
            <p:ph type="body" idx="1"/>
          </p:nvPr>
        </p:nvSpPr>
        <p:spPr/>
        <p:txBody>
          <a:bodyPr/>
          <a:lstStyle/>
          <a:p>
            <a:pPr eaLnBrk="1" hangingPunct="1">
              <a:lnSpc>
                <a:spcPct val="80000"/>
              </a:lnSpc>
              <a:buFont typeface="Wingdings" charset="0"/>
              <a:buNone/>
            </a:pPr>
            <a:r>
              <a:rPr lang="en-US" sz="1800" b="1">
                <a:latin typeface="Arial" charset="0"/>
              </a:rPr>
              <a:t>Contoh </a:t>
            </a:r>
          </a:p>
          <a:p>
            <a:pPr eaLnBrk="1" hangingPunct="1">
              <a:lnSpc>
                <a:spcPct val="80000"/>
              </a:lnSpc>
              <a:buFont typeface="Wingdings" charset="0"/>
              <a:buNone/>
            </a:pPr>
            <a:endParaRPr lang="en-US" sz="2000">
              <a:latin typeface="Arial" charset="0"/>
            </a:endParaRPr>
          </a:p>
          <a:p>
            <a:pPr eaLnBrk="1" hangingPunct="1">
              <a:lnSpc>
                <a:spcPct val="80000"/>
              </a:lnSpc>
              <a:buFont typeface="Wingdings" charset="0"/>
              <a:buNone/>
            </a:pPr>
            <a:r>
              <a:rPr lang="en-US" sz="2000">
                <a:latin typeface="Arial" charset="0"/>
              </a:rPr>
              <a:t>-  Himpunan empat bilangan asli pertama: </a:t>
            </a:r>
            <a:r>
              <a:rPr lang="en-US" sz="2000" i="1">
                <a:latin typeface="Arial" charset="0"/>
              </a:rPr>
              <a:t>A</a:t>
            </a:r>
            <a:r>
              <a:rPr lang="en-US" sz="2000">
                <a:latin typeface="Arial" charset="0"/>
              </a:rPr>
              <a:t> = {1, 2, 3, 4}.      </a:t>
            </a:r>
          </a:p>
          <a:p>
            <a:pPr eaLnBrk="1" hangingPunct="1">
              <a:lnSpc>
                <a:spcPct val="80000"/>
              </a:lnSpc>
              <a:buFont typeface="Wingdings" charset="0"/>
              <a:buNone/>
            </a:pPr>
            <a:r>
              <a:rPr lang="en-US" sz="2000">
                <a:latin typeface="Arial" charset="0"/>
              </a:rPr>
              <a:t>-  Himpunan lima bilangan genap positif pertama: </a:t>
            </a:r>
            <a:r>
              <a:rPr lang="en-US" sz="2000" i="1">
                <a:latin typeface="Arial" charset="0"/>
              </a:rPr>
              <a:t>B</a:t>
            </a:r>
            <a:r>
              <a:rPr lang="en-US" sz="2000">
                <a:latin typeface="Arial" charset="0"/>
              </a:rPr>
              <a:t> = {2, 4, 6, 8, 10}.             </a:t>
            </a:r>
          </a:p>
          <a:p>
            <a:pPr eaLnBrk="1" hangingPunct="1">
              <a:lnSpc>
                <a:spcPct val="80000"/>
              </a:lnSpc>
              <a:buFont typeface="Wingdings" charset="0"/>
              <a:buNone/>
            </a:pPr>
            <a:r>
              <a:rPr lang="en-US" sz="2000">
                <a:latin typeface="Arial" charset="0"/>
              </a:rPr>
              <a:t>-  </a:t>
            </a:r>
            <a:r>
              <a:rPr lang="en-US" sz="2000" i="1">
                <a:latin typeface="Arial" charset="0"/>
              </a:rPr>
              <a:t>C</a:t>
            </a:r>
            <a:r>
              <a:rPr lang="en-US" sz="2000">
                <a:latin typeface="Arial" charset="0"/>
              </a:rPr>
              <a:t> = {kucing, </a:t>
            </a:r>
            <a:r>
              <a:rPr lang="en-US" sz="2000" i="1">
                <a:latin typeface="Arial" charset="0"/>
              </a:rPr>
              <a:t>a</a:t>
            </a:r>
            <a:r>
              <a:rPr lang="en-US" sz="2000">
                <a:latin typeface="Arial" charset="0"/>
              </a:rPr>
              <a:t>, Amir, 10, paku} </a:t>
            </a:r>
          </a:p>
          <a:p>
            <a:pPr eaLnBrk="1" hangingPunct="1">
              <a:lnSpc>
                <a:spcPct val="80000"/>
              </a:lnSpc>
              <a:buFont typeface="Wingdings" charset="0"/>
              <a:buNone/>
            </a:pPr>
            <a:r>
              <a:rPr lang="en-US" sz="2000">
                <a:latin typeface="Arial" charset="0"/>
              </a:rPr>
              <a:t>-  </a:t>
            </a:r>
            <a:r>
              <a:rPr lang="en-US" sz="2000" i="1">
                <a:latin typeface="Arial" charset="0"/>
              </a:rPr>
              <a:t>R</a:t>
            </a:r>
            <a:r>
              <a:rPr lang="en-US" sz="2000">
                <a:latin typeface="Arial" charset="0"/>
              </a:rPr>
              <a:t>  = { </a:t>
            </a:r>
            <a:r>
              <a:rPr lang="en-US" sz="2000" i="1">
                <a:latin typeface="Arial" charset="0"/>
              </a:rPr>
              <a:t>a</a:t>
            </a:r>
            <a:r>
              <a:rPr lang="en-US" sz="2000">
                <a:latin typeface="Arial" charset="0"/>
              </a:rPr>
              <a:t>, </a:t>
            </a:r>
            <a:r>
              <a:rPr lang="en-US" sz="2000" i="1">
                <a:latin typeface="Arial" charset="0"/>
              </a:rPr>
              <a:t>b</a:t>
            </a:r>
            <a:r>
              <a:rPr lang="en-US" sz="2000">
                <a:latin typeface="Arial" charset="0"/>
              </a:rPr>
              <a:t>, {</a:t>
            </a:r>
            <a:r>
              <a:rPr lang="en-US" sz="2000" i="1">
                <a:latin typeface="Arial" charset="0"/>
              </a:rPr>
              <a:t>a</a:t>
            </a:r>
            <a:r>
              <a:rPr lang="en-US" sz="2000">
                <a:latin typeface="Arial" charset="0"/>
              </a:rPr>
              <a:t>, </a:t>
            </a:r>
            <a:r>
              <a:rPr lang="en-US" sz="2000" i="1">
                <a:latin typeface="Arial" charset="0"/>
              </a:rPr>
              <a:t>b</a:t>
            </a:r>
            <a:r>
              <a:rPr lang="en-US" sz="2000">
                <a:latin typeface="Arial" charset="0"/>
              </a:rPr>
              <a:t>, c}, {</a:t>
            </a:r>
            <a:r>
              <a:rPr lang="en-US" sz="2000" i="1">
                <a:latin typeface="Arial" charset="0"/>
              </a:rPr>
              <a:t>a</a:t>
            </a:r>
            <a:r>
              <a:rPr lang="en-US" sz="2000">
                <a:latin typeface="Arial" charset="0"/>
              </a:rPr>
              <a:t>, </a:t>
            </a:r>
            <a:r>
              <a:rPr lang="en-US" sz="2000" i="1">
                <a:latin typeface="Arial" charset="0"/>
              </a:rPr>
              <a:t>c</a:t>
            </a:r>
            <a:r>
              <a:rPr lang="en-US" sz="2000">
                <a:latin typeface="Arial" charset="0"/>
              </a:rPr>
              <a:t>} }</a:t>
            </a:r>
          </a:p>
          <a:p>
            <a:pPr eaLnBrk="1" hangingPunct="1">
              <a:lnSpc>
                <a:spcPct val="80000"/>
              </a:lnSpc>
              <a:buFont typeface="Wingdings" charset="0"/>
              <a:buNone/>
            </a:pPr>
            <a:r>
              <a:rPr lang="en-US" sz="2000">
                <a:latin typeface="Arial" charset="0"/>
              </a:rPr>
              <a:t>-  </a:t>
            </a:r>
            <a:r>
              <a:rPr lang="en-US" sz="2000" i="1">
                <a:latin typeface="Arial" charset="0"/>
              </a:rPr>
              <a:t>C</a:t>
            </a:r>
            <a:r>
              <a:rPr lang="en-US" sz="2000">
                <a:latin typeface="Arial" charset="0"/>
              </a:rPr>
              <a:t>  = {</a:t>
            </a:r>
            <a:r>
              <a:rPr lang="en-US" sz="2000" i="1">
                <a:latin typeface="Arial" charset="0"/>
              </a:rPr>
              <a:t>a</a:t>
            </a:r>
            <a:r>
              <a:rPr lang="en-US" sz="2000">
                <a:latin typeface="Arial" charset="0"/>
              </a:rPr>
              <a:t>, {</a:t>
            </a:r>
            <a:r>
              <a:rPr lang="en-US" sz="2000" i="1">
                <a:latin typeface="Arial" charset="0"/>
              </a:rPr>
              <a:t>a</a:t>
            </a:r>
            <a:r>
              <a:rPr lang="en-US" sz="2000">
                <a:latin typeface="Arial" charset="0"/>
              </a:rPr>
              <a:t>}, {{</a:t>
            </a:r>
            <a:r>
              <a:rPr lang="en-US" sz="2000" i="1">
                <a:latin typeface="Arial" charset="0"/>
              </a:rPr>
              <a:t>a</a:t>
            </a:r>
            <a:r>
              <a:rPr lang="en-US" sz="2000">
                <a:latin typeface="Arial" charset="0"/>
              </a:rPr>
              <a:t>}} }</a:t>
            </a:r>
          </a:p>
          <a:p>
            <a:pPr eaLnBrk="1" hangingPunct="1">
              <a:lnSpc>
                <a:spcPct val="80000"/>
              </a:lnSpc>
              <a:buFont typeface="Wingdings" charset="0"/>
              <a:buNone/>
            </a:pPr>
            <a:r>
              <a:rPr lang="en-US" sz="2000">
                <a:latin typeface="Arial" charset="0"/>
              </a:rPr>
              <a:t>-  </a:t>
            </a:r>
            <a:r>
              <a:rPr lang="en-US" sz="2000" i="1">
                <a:latin typeface="Arial" charset="0"/>
              </a:rPr>
              <a:t>K</a:t>
            </a:r>
            <a:r>
              <a:rPr lang="en-US" sz="2000">
                <a:latin typeface="Arial" charset="0"/>
              </a:rPr>
              <a:t>  = { {} }							            </a:t>
            </a:r>
          </a:p>
          <a:p>
            <a:pPr eaLnBrk="1" hangingPunct="1">
              <a:lnSpc>
                <a:spcPct val="80000"/>
              </a:lnSpc>
              <a:buFont typeface="Wingdings" charset="0"/>
              <a:buNone/>
            </a:pPr>
            <a:r>
              <a:rPr lang="en-US" sz="2000">
                <a:latin typeface="Arial" charset="0"/>
              </a:rPr>
              <a:t>-  Himpunan 100 buah bilangan asli pertama: {1, 2, ..., 100 }	  </a:t>
            </a:r>
          </a:p>
          <a:p>
            <a:pPr eaLnBrk="1" hangingPunct="1">
              <a:lnSpc>
                <a:spcPct val="80000"/>
              </a:lnSpc>
              <a:buFont typeface="Wingdings" charset="0"/>
              <a:buNone/>
            </a:pPr>
            <a:r>
              <a:rPr lang="en-US" sz="2000">
                <a:latin typeface="Arial" charset="0"/>
              </a:rPr>
              <a:t>-  Himpunan bilangan bulat ditulis sebagai {…, -2, -1, 0, 1, 2, …}.							</a:t>
            </a:r>
            <a:r>
              <a:rPr lang="en-US" sz="1800">
                <a:latin typeface="Arial" charset="0"/>
              </a:rPr>
              <a:t>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r>
              <a:rPr lang="en-US">
                <a:latin typeface="Arial" charset="0"/>
              </a:rPr>
              <a:t>CARTESIAN PRODUCT</a:t>
            </a:r>
            <a:br>
              <a:rPr lang="en-US">
                <a:latin typeface="Arial" charset="0"/>
              </a:rPr>
            </a:br>
            <a:r>
              <a:rPr lang="en-US" sz="2800">
                <a:latin typeface="Arial" charset="0"/>
              </a:rPr>
              <a:t>(PERKALIAN KARTESIAN)</a:t>
            </a:r>
          </a:p>
        </p:txBody>
      </p:sp>
      <p:sp>
        <p:nvSpPr>
          <p:cNvPr id="56323" name="Rectangle 3"/>
          <p:cNvSpPr>
            <a:spLocks noGrp="1" noChangeArrowheads="1"/>
          </p:cNvSpPr>
          <p:nvPr>
            <p:ph type="body" idx="1"/>
          </p:nvPr>
        </p:nvSpPr>
        <p:spPr/>
        <p:txBody>
          <a:bodyPr/>
          <a:lstStyle/>
          <a:p>
            <a:pPr eaLnBrk="1" hangingPunct="1">
              <a:lnSpc>
                <a:spcPct val="90000"/>
              </a:lnSpc>
              <a:buFont typeface="Wingdings" charset="0"/>
              <a:buNone/>
            </a:pPr>
            <a:r>
              <a:rPr lang="en-US" sz="2400" b="1">
                <a:latin typeface="Arial" charset="0"/>
              </a:rPr>
              <a:t>Contoh : </a:t>
            </a:r>
            <a:r>
              <a:rPr lang="en-US" sz="2400">
                <a:latin typeface="Arial" charset="0"/>
              </a:rPr>
              <a:t>Daftarkan semua anggota himpunan berikut:</a:t>
            </a:r>
          </a:p>
          <a:p>
            <a:pPr eaLnBrk="1" hangingPunct="1">
              <a:lnSpc>
                <a:spcPct val="90000"/>
              </a:lnSpc>
              <a:buFont typeface="Wingdings" charset="0"/>
              <a:buNone/>
            </a:pPr>
            <a:r>
              <a:rPr lang="en-US" sz="2400">
                <a:latin typeface="Arial" charset="0"/>
              </a:rPr>
              <a:t>(a) </a:t>
            </a:r>
            <a:r>
              <a:rPr lang="en-US" sz="2400" i="1">
                <a:latin typeface="Arial" charset="0"/>
              </a:rPr>
              <a:t>P</a:t>
            </a:r>
            <a:r>
              <a:rPr lang="en-US" sz="2400">
                <a:latin typeface="Arial" charset="0"/>
              </a:rPr>
              <a:t>(</a:t>
            </a:r>
            <a:r>
              <a:rPr lang="en-US" sz="2400">
                <a:latin typeface="Arial" charset="0"/>
                <a:sym typeface="Symbol" charset="0"/>
              </a:rPr>
              <a:t></a:t>
            </a:r>
            <a:r>
              <a:rPr lang="en-US" sz="2400">
                <a:latin typeface="Arial" charset="0"/>
              </a:rPr>
              <a:t>)   (b) </a:t>
            </a:r>
            <a:r>
              <a:rPr lang="en-US" sz="2400">
                <a:latin typeface="Arial" charset="0"/>
                <a:sym typeface="Symbol" charset="0"/>
              </a:rPr>
              <a:t></a:t>
            </a:r>
            <a:r>
              <a:rPr lang="en-US" sz="2400">
                <a:latin typeface="Arial" charset="0"/>
              </a:rPr>
              <a:t> </a:t>
            </a:r>
            <a:r>
              <a:rPr lang="en-US" sz="2400">
                <a:latin typeface="Arial" charset="0"/>
                <a:sym typeface="Symbol" charset="0"/>
              </a:rPr>
              <a:t></a:t>
            </a:r>
            <a:r>
              <a:rPr lang="en-US" sz="2400">
                <a:latin typeface="Arial" charset="0"/>
              </a:rPr>
              <a:t> </a:t>
            </a:r>
            <a:r>
              <a:rPr lang="en-US" sz="2400" i="1">
                <a:latin typeface="Arial" charset="0"/>
              </a:rPr>
              <a:t>P</a:t>
            </a:r>
            <a:r>
              <a:rPr lang="en-US" sz="2400">
                <a:latin typeface="Arial" charset="0"/>
              </a:rPr>
              <a:t>(</a:t>
            </a:r>
            <a:r>
              <a:rPr lang="en-US" sz="2400">
                <a:latin typeface="Arial" charset="0"/>
                <a:sym typeface="Symbol" charset="0"/>
              </a:rPr>
              <a:t></a:t>
            </a:r>
            <a:r>
              <a:rPr lang="en-US" sz="2400">
                <a:latin typeface="Arial" charset="0"/>
              </a:rPr>
              <a:t>)   (c) {</a:t>
            </a:r>
            <a:r>
              <a:rPr lang="en-US" sz="2400">
                <a:latin typeface="Arial" charset="0"/>
                <a:sym typeface="Symbol" charset="0"/>
              </a:rPr>
              <a:t></a:t>
            </a:r>
            <a:r>
              <a:rPr lang="en-US" sz="2400">
                <a:latin typeface="Arial" charset="0"/>
              </a:rPr>
              <a:t>}</a:t>
            </a:r>
            <a:r>
              <a:rPr lang="en-US" sz="2400">
                <a:latin typeface="Arial" charset="0"/>
                <a:sym typeface="Symbol" charset="0"/>
              </a:rPr>
              <a:t></a:t>
            </a:r>
            <a:r>
              <a:rPr lang="en-US" sz="2400">
                <a:latin typeface="Arial" charset="0"/>
              </a:rPr>
              <a:t> </a:t>
            </a:r>
            <a:r>
              <a:rPr lang="en-US" sz="2400" i="1">
                <a:latin typeface="Arial" charset="0"/>
              </a:rPr>
              <a:t>P</a:t>
            </a:r>
            <a:r>
              <a:rPr lang="en-US" sz="2400">
                <a:latin typeface="Arial" charset="0"/>
              </a:rPr>
              <a:t>(</a:t>
            </a:r>
            <a:r>
              <a:rPr lang="en-US" sz="2400">
                <a:latin typeface="Arial" charset="0"/>
                <a:sym typeface="Symbol" charset="0"/>
              </a:rPr>
              <a:t></a:t>
            </a:r>
            <a:r>
              <a:rPr lang="en-US" sz="2400">
                <a:latin typeface="Arial" charset="0"/>
              </a:rPr>
              <a:t>)	(d) </a:t>
            </a:r>
            <a:r>
              <a:rPr lang="en-US" sz="2400" i="1">
                <a:latin typeface="Arial" charset="0"/>
              </a:rPr>
              <a:t>P</a:t>
            </a:r>
            <a:r>
              <a:rPr lang="en-US" sz="2400">
                <a:latin typeface="Arial" charset="0"/>
              </a:rPr>
              <a:t>(</a:t>
            </a:r>
            <a:r>
              <a:rPr lang="en-US" sz="2400" i="1">
                <a:latin typeface="Arial" charset="0"/>
              </a:rPr>
              <a:t>P</a:t>
            </a:r>
            <a:r>
              <a:rPr lang="en-US" sz="2400">
                <a:latin typeface="Arial" charset="0"/>
              </a:rPr>
              <a:t>({3}))	</a:t>
            </a:r>
            <a:endParaRPr lang="en-US" sz="2400" u="sng">
              <a:latin typeface="Arial" charset="0"/>
            </a:endParaRPr>
          </a:p>
          <a:p>
            <a:pPr eaLnBrk="1" hangingPunct="1">
              <a:lnSpc>
                <a:spcPct val="90000"/>
              </a:lnSpc>
            </a:pPr>
            <a:r>
              <a:rPr lang="en-US" sz="2400" u="sng">
                <a:latin typeface="Arial" charset="0"/>
              </a:rPr>
              <a:t>Penyelesaian</a:t>
            </a:r>
            <a:r>
              <a:rPr lang="en-US" sz="2400">
                <a:latin typeface="Arial" charset="0"/>
              </a:rPr>
              <a:t>:</a:t>
            </a:r>
            <a:endParaRPr lang="en-US" sz="2400" i="1">
              <a:latin typeface="Arial" charset="0"/>
            </a:endParaRPr>
          </a:p>
          <a:p>
            <a:pPr eaLnBrk="1" hangingPunct="1">
              <a:lnSpc>
                <a:spcPct val="90000"/>
              </a:lnSpc>
              <a:buFont typeface="Wingdings" charset="0"/>
              <a:buNone/>
            </a:pPr>
            <a:r>
              <a:rPr lang="en-US" sz="2400">
                <a:latin typeface="Arial" charset="0"/>
              </a:rPr>
              <a:t>(a)</a:t>
            </a:r>
            <a:r>
              <a:rPr lang="en-US" sz="2400" i="1">
                <a:latin typeface="Arial" charset="0"/>
              </a:rPr>
              <a:t>  P</a:t>
            </a:r>
            <a:r>
              <a:rPr lang="en-US" sz="2400">
                <a:latin typeface="Arial" charset="0"/>
              </a:rPr>
              <a:t>(</a:t>
            </a:r>
            <a:r>
              <a:rPr lang="en-US" sz="2400">
                <a:latin typeface="Arial" charset="0"/>
                <a:sym typeface="Symbol" charset="0"/>
              </a:rPr>
              <a:t></a:t>
            </a:r>
            <a:r>
              <a:rPr lang="en-US" sz="2400">
                <a:latin typeface="Arial" charset="0"/>
              </a:rPr>
              <a:t>) = {</a:t>
            </a:r>
            <a:r>
              <a:rPr lang="en-US" sz="2400">
                <a:latin typeface="Arial" charset="0"/>
                <a:sym typeface="Symbol" charset="0"/>
              </a:rPr>
              <a:t></a:t>
            </a:r>
            <a:r>
              <a:rPr lang="en-US" sz="2400">
                <a:latin typeface="Arial" charset="0"/>
              </a:rPr>
              <a:t>}</a:t>
            </a:r>
            <a:endParaRPr lang="en-US" sz="2400">
              <a:latin typeface="Arial" charset="0"/>
              <a:sym typeface="Symbol" charset="0"/>
            </a:endParaRPr>
          </a:p>
          <a:p>
            <a:pPr eaLnBrk="1" hangingPunct="1">
              <a:lnSpc>
                <a:spcPct val="90000"/>
              </a:lnSpc>
              <a:buFont typeface="Wingdings" charset="0"/>
              <a:buNone/>
            </a:pPr>
            <a:r>
              <a:rPr lang="en-US" sz="2400">
                <a:latin typeface="Arial" charset="0"/>
                <a:sym typeface="Symbol" charset="0"/>
              </a:rPr>
              <a:t>(b)  </a:t>
            </a:r>
            <a:r>
              <a:rPr lang="en-US" sz="2400">
                <a:latin typeface="Arial" charset="0"/>
              </a:rPr>
              <a:t> </a:t>
            </a:r>
            <a:r>
              <a:rPr lang="en-US" sz="2400">
                <a:latin typeface="Arial" charset="0"/>
                <a:sym typeface="Symbol" charset="0"/>
              </a:rPr>
              <a:t></a:t>
            </a:r>
            <a:r>
              <a:rPr lang="en-US" sz="2400">
                <a:latin typeface="Arial" charset="0"/>
              </a:rPr>
              <a:t> </a:t>
            </a:r>
            <a:r>
              <a:rPr lang="en-US" sz="2400" i="1">
                <a:latin typeface="Arial" charset="0"/>
              </a:rPr>
              <a:t>P</a:t>
            </a:r>
            <a:r>
              <a:rPr lang="en-US" sz="2400">
                <a:latin typeface="Arial" charset="0"/>
              </a:rPr>
              <a:t>(</a:t>
            </a:r>
            <a:r>
              <a:rPr lang="en-US" sz="2400">
                <a:latin typeface="Arial" charset="0"/>
                <a:sym typeface="Symbol" charset="0"/>
              </a:rPr>
              <a:t></a:t>
            </a:r>
            <a:r>
              <a:rPr lang="en-US" sz="2400">
                <a:latin typeface="Arial" charset="0"/>
              </a:rPr>
              <a:t>) = </a:t>
            </a:r>
            <a:r>
              <a:rPr lang="en-US" sz="2400">
                <a:latin typeface="Arial" charset="0"/>
                <a:sym typeface="Symbol" charset="0"/>
              </a:rPr>
              <a:t></a:t>
            </a:r>
            <a:r>
              <a:rPr lang="en-US" sz="2400">
                <a:latin typeface="Arial" charset="0"/>
              </a:rPr>
              <a:t>   </a:t>
            </a:r>
          </a:p>
          <a:p>
            <a:pPr eaLnBrk="1" hangingPunct="1">
              <a:lnSpc>
                <a:spcPct val="90000"/>
              </a:lnSpc>
              <a:buFont typeface="Wingdings" charset="0"/>
              <a:buNone/>
            </a:pPr>
            <a:r>
              <a:rPr lang="en-US" sz="2400">
                <a:latin typeface="Arial" charset="0"/>
              </a:rPr>
              <a:t>	                 (ket: jika </a:t>
            </a:r>
            <a:r>
              <a:rPr lang="en-US" sz="2400" i="1">
                <a:latin typeface="Arial" charset="0"/>
              </a:rPr>
              <a:t>A</a:t>
            </a:r>
            <a:r>
              <a:rPr lang="en-US" sz="2400">
                <a:latin typeface="Arial" charset="0"/>
              </a:rPr>
              <a:t> = </a:t>
            </a:r>
            <a:r>
              <a:rPr lang="en-US" sz="2400">
                <a:latin typeface="Arial" charset="0"/>
                <a:sym typeface="Symbol" charset="0"/>
              </a:rPr>
              <a:t></a:t>
            </a:r>
            <a:r>
              <a:rPr lang="en-US" sz="2400">
                <a:latin typeface="Arial" charset="0"/>
              </a:rPr>
              <a:t> atau </a:t>
            </a:r>
            <a:r>
              <a:rPr lang="en-US" sz="2400" i="1">
                <a:latin typeface="Arial" charset="0"/>
              </a:rPr>
              <a:t>B</a:t>
            </a:r>
            <a:r>
              <a:rPr lang="en-US" sz="2400">
                <a:latin typeface="Arial" charset="0"/>
              </a:rPr>
              <a:t> = </a:t>
            </a:r>
            <a:r>
              <a:rPr lang="en-US" sz="2400">
                <a:latin typeface="Arial" charset="0"/>
                <a:sym typeface="Symbol" charset="0"/>
              </a:rPr>
              <a:t></a:t>
            </a:r>
            <a:r>
              <a:rPr lang="en-US" sz="2400">
                <a:latin typeface="Arial" charset="0"/>
              </a:rPr>
              <a:t> maka </a:t>
            </a:r>
            <a:r>
              <a:rPr lang="en-US" sz="2400" i="1">
                <a:latin typeface="Arial" charset="0"/>
              </a:rPr>
              <a:t>A</a:t>
            </a:r>
            <a:r>
              <a:rPr lang="en-US" sz="2400">
                <a:latin typeface="Arial" charset="0"/>
              </a:rPr>
              <a:t> </a:t>
            </a:r>
            <a:r>
              <a:rPr lang="en-US" sz="2400">
                <a:latin typeface="Arial" charset="0"/>
                <a:sym typeface="Symbol" charset="0"/>
              </a:rPr>
              <a:t></a:t>
            </a:r>
            <a:r>
              <a:rPr lang="en-US" sz="2400">
                <a:latin typeface="Arial" charset="0"/>
              </a:rPr>
              <a:t> </a:t>
            </a:r>
            <a:r>
              <a:rPr lang="en-US" sz="2400" i="1">
                <a:latin typeface="Arial" charset="0"/>
              </a:rPr>
              <a:t>B</a:t>
            </a:r>
            <a:r>
              <a:rPr lang="en-US" sz="2400">
                <a:latin typeface="Arial" charset="0"/>
              </a:rPr>
              <a:t> = </a:t>
            </a:r>
            <a:r>
              <a:rPr lang="en-US" sz="2400">
                <a:latin typeface="Arial" charset="0"/>
                <a:sym typeface="Symbol" charset="0"/>
              </a:rPr>
              <a:t></a:t>
            </a:r>
            <a:r>
              <a:rPr lang="en-US" sz="2400">
                <a:latin typeface="Arial" charset="0"/>
              </a:rPr>
              <a:t>)</a:t>
            </a:r>
          </a:p>
          <a:p>
            <a:pPr eaLnBrk="1" hangingPunct="1">
              <a:lnSpc>
                <a:spcPct val="90000"/>
              </a:lnSpc>
              <a:buFont typeface="Wingdings" charset="0"/>
              <a:buNone/>
            </a:pPr>
            <a:r>
              <a:rPr lang="en-US" sz="2400">
                <a:latin typeface="Arial" charset="0"/>
              </a:rPr>
              <a:t>(c)  {</a:t>
            </a:r>
            <a:r>
              <a:rPr lang="en-US" sz="2400">
                <a:latin typeface="Arial" charset="0"/>
                <a:sym typeface="Symbol" charset="0"/>
              </a:rPr>
              <a:t></a:t>
            </a:r>
            <a:r>
              <a:rPr lang="en-US" sz="2400">
                <a:latin typeface="Arial" charset="0"/>
              </a:rPr>
              <a:t>}</a:t>
            </a:r>
            <a:r>
              <a:rPr lang="en-US" sz="2400">
                <a:latin typeface="Arial" charset="0"/>
                <a:sym typeface="Symbol" charset="0"/>
              </a:rPr>
              <a:t></a:t>
            </a:r>
            <a:r>
              <a:rPr lang="en-US" sz="2400">
                <a:latin typeface="Arial" charset="0"/>
              </a:rPr>
              <a:t> </a:t>
            </a:r>
            <a:r>
              <a:rPr lang="en-US" sz="2400" i="1">
                <a:latin typeface="Arial" charset="0"/>
              </a:rPr>
              <a:t>P</a:t>
            </a:r>
            <a:r>
              <a:rPr lang="en-US" sz="2400">
                <a:latin typeface="Arial" charset="0"/>
              </a:rPr>
              <a:t>(</a:t>
            </a:r>
            <a:r>
              <a:rPr lang="en-US" sz="2400">
                <a:latin typeface="Arial" charset="0"/>
                <a:sym typeface="Symbol" charset="0"/>
              </a:rPr>
              <a:t></a:t>
            </a:r>
            <a:r>
              <a:rPr lang="en-US" sz="2400">
                <a:latin typeface="Arial" charset="0"/>
              </a:rPr>
              <a:t>) = {</a:t>
            </a:r>
            <a:r>
              <a:rPr lang="en-US" sz="2400">
                <a:latin typeface="Arial" charset="0"/>
                <a:sym typeface="Symbol" charset="0"/>
              </a:rPr>
              <a:t></a:t>
            </a:r>
            <a:r>
              <a:rPr lang="en-US" sz="2400">
                <a:latin typeface="Arial" charset="0"/>
              </a:rPr>
              <a:t>}</a:t>
            </a:r>
            <a:r>
              <a:rPr lang="en-US" sz="2400">
                <a:latin typeface="Arial" charset="0"/>
                <a:sym typeface="Symbol" charset="0"/>
              </a:rPr>
              <a:t></a:t>
            </a:r>
            <a:r>
              <a:rPr lang="en-US" sz="2400">
                <a:latin typeface="Arial" charset="0"/>
              </a:rPr>
              <a:t> {</a:t>
            </a:r>
            <a:r>
              <a:rPr lang="en-US" sz="2400">
                <a:latin typeface="Arial" charset="0"/>
                <a:sym typeface="Symbol" charset="0"/>
              </a:rPr>
              <a:t></a:t>
            </a:r>
            <a:r>
              <a:rPr lang="en-US" sz="2400">
                <a:latin typeface="Arial" charset="0"/>
              </a:rPr>
              <a:t>} = {(</a:t>
            </a:r>
            <a:r>
              <a:rPr lang="en-US" sz="2400">
                <a:latin typeface="Arial" charset="0"/>
                <a:sym typeface="Symbol" charset="0"/>
              </a:rPr>
              <a:t></a:t>
            </a:r>
            <a:r>
              <a:rPr lang="en-US" sz="2400">
                <a:latin typeface="Arial" charset="0"/>
              </a:rPr>
              <a:t>,</a:t>
            </a:r>
            <a:r>
              <a:rPr lang="en-US" sz="2400">
                <a:latin typeface="Arial" charset="0"/>
                <a:sym typeface="Symbol" charset="0"/>
              </a:rPr>
              <a:t></a:t>
            </a:r>
            <a:r>
              <a:rPr lang="en-US" sz="2400">
                <a:latin typeface="Arial" charset="0"/>
              </a:rPr>
              <a:t>))</a:t>
            </a:r>
            <a:endParaRPr lang="en-US" sz="2400" i="1">
              <a:latin typeface="Arial" charset="0"/>
            </a:endParaRPr>
          </a:p>
          <a:p>
            <a:pPr eaLnBrk="1" hangingPunct="1">
              <a:lnSpc>
                <a:spcPct val="90000"/>
              </a:lnSpc>
              <a:buFont typeface="Wingdings" charset="0"/>
              <a:buNone/>
            </a:pPr>
            <a:r>
              <a:rPr lang="en-US" sz="2400">
                <a:latin typeface="Arial" charset="0"/>
              </a:rPr>
              <a:t>(d) </a:t>
            </a:r>
            <a:r>
              <a:rPr lang="en-US" sz="2400" i="1">
                <a:latin typeface="Arial" charset="0"/>
              </a:rPr>
              <a:t> P</a:t>
            </a:r>
            <a:r>
              <a:rPr lang="en-US" sz="2400">
                <a:latin typeface="Arial" charset="0"/>
              </a:rPr>
              <a:t>(</a:t>
            </a:r>
            <a:r>
              <a:rPr lang="en-US" sz="2400" i="1">
                <a:latin typeface="Arial" charset="0"/>
              </a:rPr>
              <a:t>P</a:t>
            </a:r>
            <a:r>
              <a:rPr lang="en-US" sz="2400">
                <a:latin typeface="Arial" charset="0"/>
              </a:rPr>
              <a:t>({3})) = </a:t>
            </a:r>
            <a:r>
              <a:rPr lang="en-US" sz="2400" i="1">
                <a:latin typeface="Arial" charset="0"/>
              </a:rPr>
              <a:t>P</a:t>
            </a:r>
            <a:r>
              <a:rPr lang="en-US" sz="2400">
                <a:latin typeface="Arial" charset="0"/>
              </a:rPr>
              <a:t>({ </a:t>
            </a:r>
            <a:r>
              <a:rPr lang="en-US" sz="2400">
                <a:latin typeface="Arial" charset="0"/>
                <a:sym typeface="Symbol" charset="0"/>
              </a:rPr>
              <a:t></a:t>
            </a:r>
            <a:r>
              <a:rPr lang="en-US" sz="2400">
                <a:latin typeface="Arial" charset="0"/>
              </a:rPr>
              <a:t>,  {3} }) = {</a:t>
            </a:r>
            <a:r>
              <a:rPr lang="en-US" sz="2400">
                <a:latin typeface="Arial" charset="0"/>
                <a:sym typeface="Symbol" charset="0"/>
              </a:rPr>
              <a:t></a:t>
            </a:r>
            <a:r>
              <a:rPr lang="en-US" sz="2400">
                <a:latin typeface="Arial" charset="0"/>
              </a:rPr>
              <a:t>, {</a:t>
            </a:r>
            <a:r>
              <a:rPr lang="en-US" sz="2400">
                <a:latin typeface="Arial" charset="0"/>
                <a:sym typeface="Symbol" charset="0"/>
              </a:rPr>
              <a:t></a:t>
            </a:r>
            <a:r>
              <a:rPr lang="en-US" sz="2400">
                <a:latin typeface="Arial" charset="0"/>
              </a:rPr>
              <a:t>}, {{3}}, {</a:t>
            </a:r>
            <a:r>
              <a:rPr lang="en-US" sz="2400">
                <a:latin typeface="Arial" charset="0"/>
                <a:sym typeface="Symbol" charset="0"/>
              </a:rPr>
              <a:t></a:t>
            </a:r>
            <a:r>
              <a:rPr lang="en-US" sz="2400">
                <a:latin typeface="Arial" charset="0"/>
              </a:rPr>
              <a:t>, {3}} }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Rectangle 2"/>
          <p:cNvSpPr>
            <a:spLocks noGrp="1" noChangeArrowheads="1"/>
          </p:cNvSpPr>
          <p:nvPr>
            <p:ph type="title"/>
          </p:nvPr>
        </p:nvSpPr>
        <p:spPr/>
        <p:txBody>
          <a:bodyPr/>
          <a:lstStyle/>
          <a:p>
            <a:pPr eaLnBrk="1" hangingPunct="1"/>
            <a:r>
              <a:rPr lang="en-US" sz="4000" b="1">
                <a:latin typeface="Arial" charset="0"/>
              </a:rPr>
              <a:t>Perampatan Operasi Himpunan</a:t>
            </a:r>
          </a:p>
        </p:txBody>
      </p:sp>
      <p:sp>
        <p:nvSpPr>
          <p:cNvPr id="7175" name="Rectangle 3"/>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sp>
        <p:nvSpPr>
          <p:cNvPr id="7176"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graphicFrame>
        <p:nvGraphicFramePr>
          <p:cNvPr id="7170" name="Object 5"/>
          <p:cNvGraphicFramePr>
            <a:graphicFrameLocks noGrp="1" noChangeAspect="1"/>
          </p:cNvGraphicFramePr>
          <p:nvPr>
            <p:ph idx="1"/>
          </p:nvPr>
        </p:nvGraphicFramePr>
        <p:xfrm>
          <a:off x="900113" y="2060575"/>
          <a:ext cx="3959225" cy="936625"/>
        </p:xfrm>
        <a:graphic>
          <a:graphicData uri="http://schemas.openxmlformats.org/presentationml/2006/ole">
            <mc:AlternateContent xmlns:mc="http://schemas.openxmlformats.org/markup-compatibility/2006">
              <mc:Choice xmlns:v="urn:schemas-microsoft-com:vml" Requires="v">
                <p:oleObj spid="_x0000_s7203" r:id="rId3" imgW="2032000" imgH="431800" progId="Equation.3">
                  <p:embed/>
                </p:oleObj>
              </mc:Choice>
              <mc:Fallback>
                <p:oleObj r:id="rId3" imgW="2032000" imgH="431800"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0113" y="2060575"/>
                        <a:ext cx="3959225" cy="936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808080">
                                  <a:alpha val="74998"/>
                                </a:srgbClr>
                              </a:outerShdw>
                            </a:effectLst>
                          </a14:hiddenEffects>
                        </a:ext>
                      </a:extLst>
                    </p:spPr>
                  </p:pic>
                </p:oleObj>
              </mc:Fallback>
            </mc:AlternateContent>
          </a:graphicData>
        </a:graphic>
      </p:graphicFrame>
      <p:sp>
        <p:nvSpPr>
          <p:cNvPr id="7177" name="Rectangle 6"/>
          <p:cNvSpPr>
            <a:spLocks noChangeArrowheads="1"/>
          </p:cNvSpPr>
          <p:nvPr/>
        </p:nvSpPr>
        <p:spPr bwMode="auto">
          <a:xfrm>
            <a:off x="0" y="32146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graphicFrame>
        <p:nvGraphicFramePr>
          <p:cNvPr id="7171" name="Object 7"/>
          <p:cNvGraphicFramePr>
            <a:graphicFrameLocks noChangeAspect="1"/>
          </p:cNvGraphicFramePr>
          <p:nvPr/>
        </p:nvGraphicFramePr>
        <p:xfrm>
          <a:off x="900113" y="3068638"/>
          <a:ext cx="3959225" cy="865187"/>
        </p:xfrm>
        <a:graphic>
          <a:graphicData uri="http://schemas.openxmlformats.org/presentationml/2006/ole">
            <mc:AlternateContent xmlns:mc="http://schemas.openxmlformats.org/markup-compatibility/2006">
              <mc:Choice xmlns:v="urn:schemas-microsoft-com:vml" Requires="v">
                <p:oleObj spid="_x0000_s7204" r:id="rId5" imgW="2032000" imgH="431800" progId="Equation.3">
                  <p:embed/>
                </p:oleObj>
              </mc:Choice>
              <mc:Fallback>
                <p:oleObj r:id="rId5" imgW="2032000" imgH="431800" progId="Equation.3">
                  <p:embed/>
                  <p:pic>
                    <p:nvPicPr>
                      <p:cNvPr id="0"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00113" y="3068638"/>
                        <a:ext cx="3959225" cy="8651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172" name="Object 8"/>
          <p:cNvGraphicFramePr>
            <a:graphicFrameLocks noChangeAspect="1"/>
          </p:cNvGraphicFramePr>
          <p:nvPr/>
        </p:nvGraphicFramePr>
        <p:xfrm>
          <a:off x="900113" y="4149725"/>
          <a:ext cx="4032250" cy="792163"/>
        </p:xfrm>
        <a:graphic>
          <a:graphicData uri="http://schemas.openxmlformats.org/presentationml/2006/ole">
            <mc:AlternateContent xmlns:mc="http://schemas.openxmlformats.org/markup-compatibility/2006">
              <mc:Choice xmlns:v="urn:schemas-microsoft-com:vml" Requires="v">
                <p:oleObj spid="_x0000_s7205" r:id="rId7" imgW="1828800" imgH="406400" progId="Equation.3">
                  <p:embed/>
                </p:oleObj>
              </mc:Choice>
              <mc:Fallback>
                <p:oleObj r:id="rId7" imgW="1828800" imgH="406400" progId="Equation.3">
                  <p:embed/>
                  <p:pic>
                    <p:nvPicPr>
                      <p:cNvPr id="0" name="Object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00113" y="4149725"/>
                        <a:ext cx="4032250" cy="7921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173" name="Object 9"/>
          <p:cNvGraphicFramePr>
            <a:graphicFrameLocks noChangeAspect="1"/>
          </p:cNvGraphicFramePr>
          <p:nvPr/>
        </p:nvGraphicFramePr>
        <p:xfrm>
          <a:off x="900113" y="5229225"/>
          <a:ext cx="3816350" cy="792163"/>
        </p:xfrm>
        <a:graphic>
          <a:graphicData uri="http://schemas.openxmlformats.org/presentationml/2006/ole">
            <mc:AlternateContent xmlns:mc="http://schemas.openxmlformats.org/markup-compatibility/2006">
              <mc:Choice xmlns:v="urn:schemas-microsoft-com:vml" Requires="v">
                <p:oleObj spid="_x0000_s7206" r:id="rId9" imgW="2032000" imgH="406400" progId="Equation.3">
                  <p:embed/>
                </p:oleObj>
              </mc:Choice>
              <mc:Fallback>
                <p:oleObj r:id="rId9" imgW="2032000" imgH="406400" progId="Equation.3">
                  <p:embed/>
                  <p:pic>
                    <p:nvPicPr>
                      <p:cNvPr id="0" name="Object 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00113" y="5229225"/>
                        <a:ext cx="3816350" cy="7921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p:txBody>
          <a:bodyPr/>
          <a:lstStyle/>
          <a:p>
            <a:pPr eaLnBrk="1" hangingPunct="1"/>
            <a:r>
              <a:rPr lang="en-US" sz="4000" b="1">
                <a:latin typeface="Arial" charset="0"/>
              </a:rPr>
              <a:t>Perampatan Operasi Himpunan</a:t>
            </a:r>
          </a:p>
        </p:txBody>
      </p:sp>
      <p:sp>
        <p:nvSpPr>
          <p:cNvPr id="8196" name="Rectangle 3"/>
          <p:cNvSpPr>
            <a:spLocks noGrp="1" noChangeArrowheads="1"/>
          </p:cNvSpPr>
          <p:nvPr>
            <p:ph type="body" idx="1"/>
          </p:nvPr>
        </p:nvSpPr>
        <p:spPr/>
        <p:txBody>
          <a:bodyPr/>
          <a:lstStyle/>
          <a:p>
            <a:pPr eaLnBrk="1" hangingPunct="1"/>
            <a:r>
              <a:rPr lang="en-US" b="1">
                <a:latin typeface="Arial" charset="0"/>
              </a:rPr>
              <a:t>Contoh</a:t>
            </a:r>
            <a:endParaRPr lang="en-US">
              <a:latin typeface="Arial" charset="0"/>
            </a:endParaRPr>
          </a:p>
          <a:p>
            <a:pPr eaLnBrk="1" hangingPunct="1">
              <a:buFont typeface="Wingdings" charset="0"/>
              <a:buNone/>
            </a:pPr>
            <a:r>
              <a:rPr lang="en-US">
                <a:latin typeface="Arial" charset="0"/>
              </a:rPr>
              <a:t> </a:t>
            </a:r>
            <a:r>
              <a:rPr lang="en-US" i="1">
                <a:latin typeface="Arial" charset="0"/>
              </a:rPr>
              <a:t>A</a:t>
            </a:r>
            <a:r>
              <a:rPr lang="en-US">
                <a:latin typeface="Arial" charset="0"/>
              </a:rPr>
              <a:t> </a:t>
            </a:r>
            <a:r>
              <a:rPr lang="en-US">
                <a:latin typeface="Arial" charset="0"/>
                <a:sym typeface="Symbol" charset="0"/>
              </a:rPr>
              <a:t></a:t>
            </a:r>
            <a:r>
              <a:rPr lang="en-US">
                <a:latin typeface="Arial" charset="0"/>
              </a:rPr>
              <a:t> </a:t>
            </a:r>
            <a:r>
              <a:rPr lang="en-US">
                <a:latin typeface="Arial" charset="0"/>
                <a:cs typeface="Arial" charset="0"/>
              </a:rPr>
              <a:t> </a:t>
            </a:r>
            <a:r>
              <a:rPr lang="en-US">
                <a:latin typeface="Arial" charset="0"/>
              </a:rPr>
              <a:t>(</a:t>
            </a:r>
            <a:r>
              <a:rPr lang="en-US" i="1">
                <a:latin typeface="Arial" charset="0"/>
              </a:rPr>
              <a:t>B</a:t>
            </a:r>
            <a:r>
              <a:rPr lang="en-US" baseline="-25000">
                <a:latin typeface="Arial" charset="0"/>
              </a:rPr>
              <a:t>1</a:t>
            </a:r>
            <a:r>
              <a:rPr lang="en-US">
                <a:latin typeface="Arial" charset="0"/>
                <a:cs typeface="Arial" charset="0"/>
              </a:rPr>
              <a:t> </a:t>
            </a:r>
            <a:r>
              <a:rPr lang="en-US">
                <a:latin typeface="Arial" charset="0"/>
                <a:sym typeface="Symbol" charset="0"/>
              </a:rPr>
              <a:t></a:t>
            </a:r>
            <a:r>
              <a:rPr lang="en-US">
                <a:latin typeface="Arial" charset="0"/>
                <a:cs typeface="Arial" charset="0"/>
              </a:rPr>
              <a:t> </a:t>
            </a:r>
            <a:r>
              <a:rPr lang="en-US" i="1">
                <a:latin typeface="Arial" charset="0"/>
              </a:rPr>
              <a:t>B</a:t>
            </a:r>
            <a:r>
              <a:rPr lang="en-US" baseline="-25000">
                <a:latin typeface="Arial" charset="0"/>
              </a:rPr>
              <a:t>2</a:t>
            </a:r>
            <a:r>
              <a:rPr lang="en-US">
                <a:latin typeface="Arial" charset="0"/>
              </a:rPr>
              <a:t> </a:t>
            </a:r>
            <a:r>
              <a:rPr lang="en-US">
                <a:latin typeface="Arial" charset="0"/>
                <a:sym typeface="Symbol" charset="0"/>
              </a:rPr>
              <a:t></a:t>
            </a:r>
            <a:r>
              <a:rPr lang="en-US">
                <a:latin typeface="Arial" charset="0"/>
              </a:rPr>
              <a:t> ...  </a:t>
            </a:r>
            <a:r>
              <a:rPr lang="en-US">
                <a:latin typeface="Arial" charset="0"/>
                <a:sym typeface="Symbol" charset="0"/>
              </a:rPr>
              <a:t></a:t>
            </a:r>
            <a:r>
              <a:rPr lang="en-US">
                <a:latin typeface="Arial" charset="0"/>
              </a:rPr>
              <a:t> </a:t>
            </a:r>
            <a:r>
              <a:rPr lang="en-US" i="1">
                <a:latin typeface="Arial" charset="0"/>
              </a:rPr>
              <a:t>B</a:t>
            </a:r>
            <a:r>
              <a:rPr lang="en-US" i="1" baseline="-25000">
                <a:latin typeface="Arial" charset="0"/>
              </a:rPr>
              <a:t>n</a:t>
            </a:r>
            <a:r>
              <a:rPr lang="en-US">
                <a:latin typeface="Arial" charset="0"/>
              </a:rPr>
              <a:t>) = (</a:t>
            </a:r>
            <a:r>
              <a:rPr lang="en-US" i="1">
                <a:latin typeface="Arial" charset="0"/>
              </a:rPr>
              <a:t>A </a:t>
            </a:r>
            <a:r>
              <a:rPr lang="en-US">
                <a:latin typeface="Arial" charset="0"/>
                <a:sym typeface="Symbol" charset="0"/>
              </a:rPr>
              <a:t></a:t>
            </a:r>
            <a:r>
              <a:rPr lang="en-US" i="1">
                <a:latin typeface="Arial" charset="0"/>
              </a:rPr>
              <a:t> </a:t>
            </a:r>
            <a:r>
              <a:rPr lang="en-US">
                <a:latin typeface="Arial" charset="0"/>
              </a:rPr>
              <a:t> </a:t>
            </a:r>
            <a:r>
              <a:rPr lang="en-US" i="1">
                <a:latin typeface="Arial" charset="0"/>
              </a:rPr>
              <a:t>B</a:t>
            </a:r>
            <a:r>
              <a:rPr lang="en-US" baseline="-25000">
                <a:latin typeface="Arial" charset="0"/>
              </a:rPr>
              <a:t>1</a:t>
            </a:r>
            <a:r>
              <a:rPr lang="en-US">
                <a:latin typeface="Arial" charset="0"/>
              </a:rPr>
              <a:t>) </a:t>
            </a:r>
            <a:r>
              <a:rPr lang="en-US">
                <a:latin typeface="Arial" charset="0"/>
                <a:cs typeface="Arial" charset="0"/>
              </a:rPr>
              <a:t> </a:t>
            </a:r>
            <a:r>
              <a:rPr lang="en-US">
                <a:latin typeface="Arial" charset="0"/>
                <a:sym typeface="Symbol" charset="0"/>
              </a:rPr>
              <a:t></a:t>
            </a:r>
            <a:r>
              <a:rPr lang="en-US">
                <a:latin typeface="Arial" charset="0"/>
                <a:cs typeface="Arial" charset="0"/>
              </a:rPr>
              <a:t> </a:t>
            </a:r>
            <a:r>
              <a:rPr lang="en-US">
                <a:latin typeface="Arial" charset="0"/>
              </a:rPr>
              <a:t>(</a:t>
            </a:r>
            <a:r>
              <a:rPr lang="en-US" i="1">
                <a:latin typeface="Arial" charset="0"/>
              </a:rPr>
              <a:t>A</a:t>
            </a:r>
            <a:r>
              <a:rPr lang="en-US">
                <a:latin typeface="Arial" charset="0"/>
              </a:rPr>
              <a:t> </a:t>
            </a:r>
          </a:p>
          <a:p>
            <a:pPr eaLnBrk="1" hangingPunct="1">
              <a:buFont typeface="Wingdings" charset="0"/>
              <a:buNone/>
            </a:pPr>
            <a:r>
              <a:rPr lang="en-US">
                <a:latin typeface="Arial" charset="0"/>
                <a:sym typeface="Symbol" charset="0"/>
              </a:rPr>
              <a:t></a:t>
            </a:r>
            <a:r>
              <a:rPr lang="en-US">
                <a:latin typeface="Arial" charset="0"/>
              </a:rPr>
              <a:t>  </a:t>
            </a:r>
            <a:r>
              <a:rPr lang="en-US" i="1">
                <a:latin typeface="Arial" charset="0"/>
              </a:rPr>
              <a:t>B</a:t>
            </a:r>
            <a:r>
              <a:rPr lang="en-US" baseline="-25000">
                <a:latin typeface="Arial" charset="0"/>
              </a:rPr>
              <a:t>2</a:t>
            </a:r>
            <a:r>
              <a:rPr lang="en-US">
                <a:latin typeface="Arial" charset="0"/>
              </a:rPr>
              <a:t>) </a:t>
            </a:r>
            <a:r>
              <a:rPr lang="en-US">
                <a:latin typeface="Arial" charset="0"/>
                <a:cs typeface="Arial" charset="0"/>
              </a:rPr>
              <a:t> </a:t>
            </a:r>
            <a:r>
              <a:rPr lang="en-US">
                <a:latin typeface="Arial" charset="0"/>
                <a:sym typeface="Symbol" charset="0"/>
              </a:rPr>
              <a:t></a:t>
            </a:r>
            <a:r>
              <a:rPr lang="en-US">
                <a:latin typeface="Arial" charset="0"/>
              </a:rPr>
              <a:t>... </a:t>
            </a:r>
            <a:r>
              <a:rPr lang="en-US">
                <a:latin typeface="Arial" charset="0"/>
                <a:sym typeface="Symbol" charset="0"/>
              </a:rPr>
              <a:t></a:t>
            </a:r>
            <a:r>
              <a:rPr lang="en-US">
                <a:latin typeface="Arial" charset="0"/>
              </a:rPr>
              <a:t>(</a:t>
            </a:r>
            <a:r>
              <a:rPr lang="en-US" i="1">
                <a:latin typeface="Arial" charset="0"/>
              </a:rPr>
              <a:t>A</a:t>
            </a:r>
            <a:r>
              <a:rPr lang="en-US">
                <a:latin typeface="Arial" charset="0"/>
              </a:rPr>
              <a:t> </a:t>
            </a:r>
            <a:r>
              <a:rPr lang="en-US">
                <a:latin typeface="Arial" charset="0"/>
                <a:sym typeface="Symbol" charset="0"/>
              </a:rPr>
              <a:t></a:t>
            </a:r>
            <a:r>
              <a:rPr lang="en-US">
                <a:latin typeface="Arial" charset="0"/>
              </a:rPr>
              <a:t> </a:t>
            </a:r>
            <a:r>
              <a:rPr lang="en-US" i="1">
                <a:latin typeface="Arial" charset="0"/>
              </a:rPr>
              <a:t>B</a:t>
            </a:r>
            <a:r>
              <a:rPr lang="en-US" i="1" baseline="-25000">
                <a:latin typeface="Arial" charset="0"/>
              </a:rPr>
              <a:t>n</a:t>
            </a:r>
            <a:r>
              <a:rPr lang="en-US">
                <a:latin typeface="Arial" charset="0"/>
              </a:rPr>
              <a:t>)</a:t>
            </a:r>
          </a:p>
          <a:p>
            <a:pPr eaLnBrk="1" hangingPunct="1"/>
            <a:endParaRPr lang="en-US">
              <a:latin typeface="Arial" charset="0"/>
            </a:endParaRPr>
          </a:p>
          <a:p>
            <a:pPr eaLnBrk="1" hangingPunct="1"/>
            <a:endParaRPr lang="en-US">
              <a:latin typeface="Arial" charset="0"/>
            </a:endParaRPr>
          </a:p>
        </p:txBody>
      </p:sp>
      <p:sp>
        <p:nvSpPr>
          <p:cNvPr id="8197"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graphicFrame>
        <p:nvGraphicFramePr>
          <p:cNvPr id="8194" name="Object 5"/>
          <p:cNvGraphicFramePr>
            <a:graphicFrameLocks noChangeAspect="1"/>
          </p:cNvGraphicFramePr>
          <p:nvPr/>
        </p:nvGraphicFramePr>
        <p:xfrm>
          <a:off x="1116013" y="3933825"/>
          <a:ext cx="6408737" cy="1079500"/>
        </p:xfrm>
        <a:graphic>
          <a:graphicData uri="http://schemas.openxmlformats.org/presentationml/2006/ole">
            <mc:AlternateContent xmlns:mc="http://schemas.openxmlformats.org/markup-compatibility/2006">
              <mc:Choice xmlns:v="urn:schemas-microsoft-com:vml" Requires="v">
                <p:oleObj spid="_x0000_s8205" r:id="rId3" imgW="1981200" imgH="431800" progId="Equation.3">
                  <p:embed/>
                </p:oleObj>
              </mc:Choice>
              <mc:Fallback>
                <p:oleObj r:id="rId3" imgW="1981200" imgH="431800"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16013" y="3933825"/>
                        <a:ext cx="6408737" cy="1079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457200" y="457200"/>
            <a:ext cx="8229600" cy="955675"/>
          </a:xfrm>
        </p:spPr>
        <p:txBody>
          <a:bodyPr/>
          <a:lstStyle/>
          <a:p>
            <a:pPr eaLnBrk="1" hangingPunct="1"/>
            <a:r>
              <a:rPr lang="en-US" b="1">
                <a:solidFill>
                  <a:srgbClr val="000000"/>
                </a:solidFill>
                <a:latin typeface="Times New Roman" charset="0"/>
                <a:cs typeface="Times New Roman" charset="0"/>
              </a:rPr>
              <a:t>Hukum-hukum Himpunan</a:t>
            </a:r>
          </a:p>
        </p:txBody>
      </p:sp>
      <p:sp>
        <p:nvSpPr>
          <p:cNvPr id="57347" name="Rectangle 3"/>
          <p:cNvSpPr>
            <a:spLocks noGrp="1" noChangeArrowheads="1"/>
          </p:cNvSpPr>
          <p:nvPr>
            <p:ph type="body" idx="1"/>
          </p:nvPr>
        </p:nvSpPr>
        <p:spPr>
          <a:xfrm>
            <a:off x="457200" y="1628775"/>
            <a:ext cx="8229600" cy="4238625"/>
          </a:xfrm>
        </p:spPr>
        <p:txBody>
          <a:bodyPr/>
          <a:lstStyle/>
          <a:p>
            <a:pPr eaLnBrk="1" hangingPunct="1"/>
            <a:r>
              <a:rPr lang="en-US" sz="2800">
                <a:latin typeface="Arial" charset="0"/>
              </a:rPr>
              <a:t>Hukum identitas:	</a:t>
            </a:r>
          </a:p>
          <a:p>
            <a:pPr lvl="1" eaLnBrk="1" hangingPunct="1"/>
            <a:r>
              <a:rPr lang="en-US" sz="2400" i="1">
                <a:latin typeface="Arial" charset="0"/>
              </a:rPr>
              <a:t>A</a:t>
            </a:r>
            <a:r>
              <a:rPr lang="en-US" sz="2400">
                <a:latin typeface="Arial" charset="0"/>
              </a:rPr>
              <a:t> </a:t>
            </a:r>
            <a:r>
              <a:rPr lang="en-US" sz="2400">
                <a:latin typeface="Arial" charset="0"/>
                <a:sym typeface="Symbol" charset="0"/>
              </a:rPr>
              <a:t></a:t>
            </a:r>
            <a:r>
              <a:rPr lang="en-US" sz="2400">
                <a:latin typeface="Arial" charset="0"/>
              </a:rPr>
              <a:t>  </a:t>
            </a:r>
            <a:r>
              <a:rPr lang="en-US" sz="2400">
                <a:latin typeface="Arial" charset="0"/>
                <a:cs typeface="Arial" charset="0"/>
              </a:rPr>
              <a:t>Ø </a:t>
            </a:r>
            <a:r>
              <a:rPr lang="en-US" sz="2400">
                <a:latin typeface="Arial" charset="0"/>
              </a:rPr>
              <a:t>= </a:t>
            </a:r>
            <a:r>
              <a:rPr lang="en-US" sz="2400" i="1">
                <a:latin typeface="Arial" charset="0"/>
              </a:rPr>
              <a:t>A</a:t>
            </a:r>
          </a:p>
          <a:p>
            <a:pPr lvl="1" eaLnBrk="1" hangingPunct="1"/>
            <a:r>
              <a:rPr lang="en-US" sz="2400" i="1">
                <a:latin typeface="Arial" charset="0"/>
              </a:rPr>
              <a:t>A </a:t>
            </a:r>
            <a:r>
              <a:rPr lang="en-US" sz="2400">
                <a:latin typeface="Arial" charset="0"/>
                <a:sym typeface="Symbol" charset="0"/>
              </a:rPr>
              <a:t></a:t>
            </a:r>
            <a:r>
              <a:rPr lang="en-US" sz="2400" i="1">
                <a:latin typeface="Arial" charset="0"/>
                <a:cs typeface="Arial" charset="0"/>
              </a:rPr>
              <a:t> U</a:t>
            </a:r>
            <a:r>
              <a:rPr lang="en-US" sz="2400">
                <a:latin typeface="Arial" charset="0"/>
              </a:rPr>
              <a:t> = </a:t>
            </a:r>
            <a:r>
              <a:rPr lang="en-US" sz="2400" i="1">
                <a:latin typeface="Arial" charset="0"/>
              </a:rPr>
              <a:t>A</a:t>
            </a:r>
            <a:r>
              <a:rPr lang="en-US" sz="2400">
                <a:latin typeface="Arial" charset="0"/>
              </a:rPr>
              <a:t>	</a:t>
            </a:r>
          </a:p>
          <a:p>
            <a:pPr eaLnBrk="1" hangingPunct="1"/>
            <a:r>
              <a:rPr lang="en-US" sz="2800">
                <a:latin typeface="Arial" charset="0"/>
              </a:rPr>
              <a:t>Hukum </a:t>
            </a:r>
            <a:r>
              <a:rPr lang="en-US" sz="2800" i="1">
                <a:latin typeface="Arial" charset="0"/>
              </a:rPr>
              <a:t>null</a:t>
            </a:r>
            <a:r>
              <a:rPr lang="en-US" sz="2800">
                <a:latin typeface="Arial" charset="0"/>
              </a:rPr>
              <a:t>/dominasi:	</a:t>
            </a:r>
          </a:p>
          <a:p>
            <a:pPr lvl="1" eaLnBrk="1" hangingPunct="1"/>
            <a:r>
              <a:rPr lang="en-US" sz="2400" i="1">
                <a:latin typeface="Arial" charset="0"/>
              </a:rPr>
              <a:t>A </a:t>
            </a:r>
            <a:r>
              <a:rPr lang="en-US" sz="2400">
                <a:latin typeface="Arial" charset="0"/>
                <a:sym typeface="Symbol" charset="0"/>
              </a:rPr>
              <a:t></a:t>
            </a:r>
            <a:r>
              <a:rPr lang="en-US" sz="2400" i="1">
                <a:latin typeface="Arial" charset="0"/>
              </a:rPr>
              <a:t> </a:t>
            </a:r>
            <a:r>
              <a:rPr lang="en-US" sz="2400" i="1">
                <a:latin typeface="Arial" charset="0"/>
                <a:cs typeface="Arial" charset="0"/>
              </a:rPr>
              <a:t> Ø</a:t>
            </a:r>
            <a:r>
              <a:rPr lang="en-US" sz="2400">
                <a:latin typeface="Arial" charset="0"/>
              </a:rPr>
              <a:t> = </a:t>
            </a:r>
            <a:r>
              <a:rPr lang="en-US" sz="2400">
                <a:latin typeface="Arial" charset="0"/>
                <a:cs typeface="Arial" charset="0"/>
              </a:rPr>
              <a:t>Ø</a:t>
            </a:r>
            <a:r>
              <a:rPr lang="en-US" sz="2400">
                <a:latin typeface="Arial" charset="0"/>
              </a:rPr>
              <a:t>	</a:t>
            </a:r>
          </a:p>
          <a:p>
            <a:pPr lvl="1" eaLnBrk="1" hangingPunct="1"/>
            <a:r>
              <a:rPr lang="en-US" sz="2400" i="1">
                <a:latin typeface="Arial" charset="0"/>
              </a:rPr>
              <a:t>A</a:t>
            </a:r>
            <a:r>
              <a:rPr lang="en-US" sz="2400">
                <a:latin typeface="Arial" charset="0"/>
              </a:rPr>
              <a:t> </a:t>
            </a:r>
            <a:r>
              <a:rPr lang="en-US" sz="2400">
                <a:latin typeface="Arial" charset="0"/>
                <a:sym typeface="Symbol" charset="0"/>
              </a:rPr>
              <a:t></a:t>
            </a:r>
            <a:r>
              <a:rPr lang="en-US" sz="2400">
                <a:latin typeface="Arial" charset="0"/>
              </a:rPr>
              <a:t>  </a:t>
            </a:r>
            <a:r>
              <a:rPr lang="en-US" sz="2400" i="1">
                <a:latin typeface="Arial" charset="0"/>
                <a:cs typeface="Arial" charset="0"/>
              </a:rPr>
              <a:t>U</a:t>
            </a:r>
            <a:r>
              <a:rPr lang="en-US" sz="2400">
                <a:latin typeface="Arial" charset="0"/>
              </a:rPr>
              <a:t> = U</a:t>
            </a:r>
          </a:p>
          <a:p>
            <a:pPr eaLnBrk="1" hangingPunct="1"/>
            <a:r>
              <a:rPr lang="en-US" sz="2800">
                <a:latin typeface="Arial" charset="0"/>
              </a:rPr>
              <a:t>Hukum komplemen:</a:t>
            </a:r>
          </a:p>
          <a:p>
            <a:pPr lvl="1" eaLnBrk="1" hangingPunct="1"/>
            <a:r>
              <a:rPr lang="en-US" sz="2400" i="1">
                <a:latin typeface="Arial" charset="0"/>
              </a:rPr>
              <a:t>A</a:t>
            </a:r>
            <a:r>
              <a:rPr lang="en-US" sz="2400">
                <a:latin typeface="Arial" charset="0"/>
              </a:rPr>
              <a:t> </a:t>
            </a:r>
            <a:r>
              <a:rPr lang="en-US" sz="2400">
                <a:latin typeface="Arial" charset="0"/>
                <a:sym typeface="Symbol" charset="0"/>
              </a:rPr>
              <a:t></a:t>
            </a:r>
            <a:r>
              <a:rPr lang="en-US" sz="2400">
                <a:latin typeface="Arial" charset="0"/>
              </a:rPr>
              <a:t>  </a:t>
            </a:r>
            <a:r>
              <a:rPr lang="en-US" sz="2400">
                <a:latin typeface="Arial" charset="0"/>
                <a:cs typeface="Arial" charset="0"/>
              </a:rPr>
              <a:t>Ā </a:t>
            </a:r>
            <a:r>
              <a:rPr lang="en-US" sz="2400">
                <a:latin typeface="Arial" charset="0"/>
              </a:rPr>
              <a:t>= </a:t>
            </a:r>
            <a:r>
              <a:rPr lang="en-US" sz="2400" i="1">
                <a:latin typeface="Arial" charset="0"/>
                <a:cs typeface="Arial" charset="0"/>
              </a:rPr>
              <a:t>U</a:t>
            </a:r>
            <a:r>
              <a:rPr lang="en-US" sz="2400" i="1">
                <a:latin typeface="Arial" charset="0"/>
              </a:rPr>
              <a:t> </a:t>
            </a:r>
          </a:p>
          <a:p>
            <a:pPr lvl="1" eaLnBrk="1" hangingPunct="1"/>
            <a:r>
              <a:rPr lang="en-US" sz="2400" i="1">
                <a:latin typeface="Arial" charset="0"/>
              </a:rPr>
              <a:t>A</a:t>
            </a:r>
            <a:r>
              <a:rPr lang="en-US" sz="2400">
                <a:latin typeface="Arial" charset="0"/>
              </a:rPr>
              <a:t> </a:t>
            </a:r>
            <a:r>
              <a:rPr lang="en-US" sz="2400">
                <a:latin typeface="Arial" charset="0"/>
                <a:sym typeface="Symbol" charset="0"/>
              </a:rPr>
              <a:t></a:t>
            </a:r>
            <a:r>
              <a:rPr lang="en-US" sz="2400">
                <a:latin typeface="Arial" charset="0"/>
              </a:rPr>
              <a:t>  </a:t>
            </a:r>
            <a:r>
              <a:rPr lang="en-US" sz="2400">
                <a:latin typeface="Arial" charset="0"/>
                <a:cs typeface="Arial" charset="0"/>
              </a:rPr>
              <a:t>Ā</a:t>
            </a:r>
            <a:r>
              <a:rPr lang="en-US" sz="2400">
                <a:latin typeface="Arial" charset="0"/>
              </a:rPr>
              <a:t> = </a:t>
            </a:r>
            <a:r>
              <a:rPr lang="en-US" sz="2400">
                <a:latin typeface="Arial" charset="0"/>
                <a:cs typeface="Arial" charset="0"/>
              </a:rPr>
              <a:t>Ø</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468313" y="476250"/>
            <a:ext cx="8229600" cy="1027113"/>
          </a:xfrm>
        </p:spPr>
        <p:txBody>
          <a:bodyPr/>
          <a:lstStyle/>
          <a:p>
            <a:pPr eaLnBrk="1" hangingPunct="1"/>
            <a:r>
              <a:rPr lang="en-US" b="1">
                <a:solidFill>
                  <a:srgbClr val="000000"/>
                </a:solidFill>
                <a:latin typeface="Times New Roman" charset="0"/>
                <a:cs typeface="Times New Roman" charset="0"/>
              </a:rPr>
              <a:t>Hukum-hukum Himpunan</a:t>
            </a:r>
          </a:p>
        </p:txBody>
      </p:sp>
      <p:sp>
        <p:nvSpPr>
          <p:cNvPr id="9220" name="Rectangle 3"/>
          <p:cNvSpPr>
            <a:spLocks noGrp="1" noChangeArrowheads="1"/>
          </p:cNvSpPr>
          <p:nvPr>
            <p:ph type="body" idx="1"/>
          </p:nvPr>
        </p:nvSpPr>
        <p:spPr>
          <a:xfrm>
            <a:off x="468313" y="1844675"/>
            <a:ext cx="8229600" cy="4318000"/>
          </a:xfrm>
        </p:spPr>
        <p:txBody>
          <a:bodyPr/>
          <a:lstStyle/>
          <a:p>
            <a:pPr eaLnBrk="1" hangingPunct="1"/>
            <a:r>
              <a:rPr lang="en-US" i="1">
                <a:latin typeface="Arial" charset="0"/>
              </a:rPr>
              <a:t>Hukum idempoten:</a:t>
            </a:r>
          </a:p>
          <a:p>
            <a:pPr lvl="1" eaLnBrk="1" hangingPunct="1"/>
            <a:r>
              <a:rPr lang="en-US" i="1">
                <a:latin typeface="Arial" charset="0"/>
              </a:rPr>
              <a:t>A </a:t>
            </a:r>
            <a:r>
              <a:rPr lang="en-US">
                <a:latin typeface="Arial" charset="0"/>
                <a:sym typeface="Symbol" charset="0"/>
              </a:rPr>
              <a:t></a:t>
            </a:r>
            <a:r>
              <a:rPr lang="en-US" i="1">
                <a:latin typeface="Arial" charset="0"/>
              </a:rPr>
              <a:t> </a:t>
            </a:r>
            <a:r>
              <a:rPr lang="en-US" i="1">
                <a:latin typeface="Arial" charset="0"/>
                <a:cs typeface="Arial" charset="0"/>
              </a:rPr>
              <a:t> </a:t>
            </a:r>
            <a:r>
              <a:rPr lang="en-US" i="1">
                <a:latin typeface="Arial" charset="0"/>
              </a:rPr>
              <a:t>A = A</a:t>
            </a:r>
          </a:p>
          <a:p>
            <a:pPr lvl="1" eaLnBrk="1" hangingPunct="1"/>
            <a:r>
              <a:rPr lang="en-US" i="1">
                <a:latin typeface="Arial" charset="0"/>
              </a:rPr>
              <a:t>A </a:t>
            </a:r>
            <a:r>
              <a:rPr lang="en-US">
                <a:latin typeface="Arial" charset="0"/>
                <a:sym typeface="Symbol" charset="0"/>
              </a:rPr>
              <a:t></a:t>
            </a:r>
            <a:r>
              <a:rPr lang="en-US" i="1">
                <a:latin typeface="Arial" charset="0"/>
              </a:rPr>
              <a:t> </a:t>
            </a:r>
            <a:r>
              <a:rPr lang="en-US" i="1">
                <a:latin typeface="Arial" charset="0"/>
                <a:cs typeface="Arial" charset="0"/>
              </a:rPr>
              <a:t> </a:t>
            </a:r>
            <a:r>
              <a:rPr lang="en-US" i="1">
                <a:latin typeface="Arial" charset="0"/>
              </a:rPr>
              <a:t>A = A</a:t>
            </a:r>
          </a:p>
          <a:p>
            <a:pPr eaLnBrk="1" hangingPunct="1"/>
            <a:r>
              <a:rPr lang="en-US" i="1">
                <a:latin typeface="Arial" charset="0"/>
              </a:rPr>
              <a:t>Hukum involusi:</a:t>
            </a:r>
          </a:p>
          <a:p>
            <a:pPr lvl="1" eaLnBrk="1" hangingPunct="1"/>
            <a:r>
              <a:rPr lang="en-US" i="1">
                <a:latin typeface="Arial" charset="0"/>
              </a:rPr>
              <a:t>	    = A</a:t>
            </a:r>
          </a:p>
          <a:p>
            <a:pPr eaLnBrk="1" hangingPunct="1"/>
            <a:r>
              <a:rPr lang="en-US" i="1">
                <a:latin typeface="Arial" charset="0"/>
              </a:rPr>
              <a:t>Hukum penyerapan (absorpsi):</a:t>
            </a:r>
          </a:p>
          <a:p>
            <a:pPr lvl="1" eaLnBrk="1" hangingPunct="1"/>
            <a:r>
              <a:rPr lang="en-US" i="1">
                <a:latin typeface="Arial" charset="0"/>
              </a:rPr>
              <a:t>A </a:t>
            </a:r>
            <a:r>
              <a:rPr lang="en-US">
                <a:latin typeface="Arial" charset="0"/>
                <a:cs typeface="Arial" charset="0"/>
              </a:rPr>
              <a:t> </a:t>
            </a:r>
            <a:r>
              <a:rPr lang="en-US">
                <a:latin typeface="Arial" charset="0"/>
                <a:sym typeface="Symbol" charset="0"/>
              </a:rPr>
              <a:t></a:t>
            </a:r>
            <a:r>
              <a:rPr lang="en-US" i="1">
                <a:latin typeface="Arial" charset="0"/>
              </a:rPr>
              <a:t> (A </a:t>
            </a:r>
            <a:r>
              <a:rPr lang="en-US">
                <a:latin typeface="Arial" charset="0"/>
                <a:sym typeface="Symbol" charset="0"/>
              </a:rPr>
              <a:t></a:t>
            </a:r>
            <a:r>
              <a:rPr lang="en-US" i="1">
                <a:latin typeface="Arial" charset="0"/>
              </a:rPr>
              <a:t>  B) = A</a:t>
            </a:r>
          </a:p>
          <a:p>
            <a:pPr lvl="1" eaLnBrk="1" hangingPunct="1"/>
            <a:r>
              <a:rPr lang="en-US" i="1">
                <a:latin typeface="Arial" charset="0"/>
              </a:rPr>
              <a:t>A </a:t>
            </a:r>
            <a:r>
              <a:rPr lang="en-US">
                <a:latin typeface="Arial" charset="0"/>
                <a:sym typeface="Symbol" charset="0"/>
              </a:rPr>
              <a:t></a:t>
            </a:r>
            <a:r>
              <a:rPr lang="en-US" i="1">
                <a:latin typeface="Arial" charset="0"/>
              </a:rPr>
              <a:t> </a:t>
            </a:r>
            <a:r>
              <a:rPr lang="en-US" i="1">
                <a:latin typeface="Arial" charset="0"/>
                <a:cs typeface="Arial" charset="0"/>
              </a:rPr>
              <a:t> </a:t>
            </a:r>
            <a:r>
              <a:rPr lang="en-US" i="1">
                <a:latin typeface="Arial" charset="0"/>
              </a:rPr>
              <a:t>(A </a:t>
            </a:r>
            <a:r>
              <a:rPr lang="en-US">
                <a:latin typeface="Arial" charset="0"/>
                <a:cs typeface="Arial" charset="0"/>
              </a:rPr>
              <a:t> </a:t>
            </a:r>
            <a:r>
              <a:rPr lang="en-US">
                <a:latin typeface="Arial" charset="0"/>
                <a:sym typeface="Symbol" charset="0"/>
              </a:rPr>
              <a:t></a:t>
            </a:r>
            <a:r>
              <a:rPr lang="en-US" i="1">
                <a:latin typeface="Arial" charset="0"/>
              </a:rPr>
              <a:t> B) = A</a:t>
            </a:r>
            <a:r>
              <a:rPr lang="en-US">
                <a:latin typeface="Arial" charset="0"/>
              </a:rPr>
              <a:t> </a:t>
            </a:r>
          </a:p>
        </p:txBody>
      </p:sp>
      <p:sp>
        <p:nvSpPr>
          <p:cNvPr id="9221"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graphicFrame>
        <p:nvGraphicFramePr>
          <p:cNvPr id="9218" name="Object 5"/>
          <p:cNvGraphicFramePr>
            <a:graphicFrameLocks noChangeAspect="1"/>
          </p:cNvGraphicFramePr>
          <p:nvPr/>
        </p:nvGraphicFramePr>
        <p:xfrm>
          <a:off x="1331913" y="3933825"/>
          <a:ext cx="576262" cy="576263"/>
        </p:xfrm>
        <a:graphic>
          <a:graphicData uri="http://schemas.openxmlformats.org/presentationml/2006/ole">
            <mc:AlternateContent xmlns:mc="http://schemas.openxmlformats.org/markup-compatibility/2006">
              <mc:Choice xmlns:v="urn:schemas-microsoft-com:vml" Requires="v">
                <p:oleObj spid="_x0000_s68613" r:id="rId3" imgW="317362" imgH="330057" progId="Equation.3">
                  <p:embed/>
                </p:oleObj>
              </mc:Choice>
              <mc:Fallback>
                <p:oleObj r:id="rId3" imgW="317362" imgH="330057"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31913" y="3933825"/>
                        <a:ext cx="576262" cy="5762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r>
              <a:rPr lang="en-US" b="1">
                <a:solidFill>
                  <a:srgbClr val="000000"/>
                </a:solidFill>
                <a:latin typeface="Times New Roman" charset="0"/>
                <a:cs typeface="Times New Roman" charset="0"/>
              </a:rPr>
              <a:t>Hukum-hukum Himpunan</a:t>
            </a:r>
          </a:p>
        </p:txBody>
      </p:sp>
      <p:sp>
        <p:nvSpPr>
          <p:cNvPr id="58371" name="Rectangle 3"/>
          <p:cNvSpPr>
            <a:spLocks noGrp="1" noChangeArrowheads="1"/>
          </p:cNvSpPr>
          <p:nvPr>
            <p:ph type="body" idx="1"/>
          </p:nvPr>
        </p:nvSpPr>
        <p:spPr/>
        <p:txBody>
          <a:bodyPr/>
          <a:lstStyle/>
          <a:p>
            <a:pPr eaLnBrk="1" hangingPunct="1"/>
            <a:r>
              <a:rPr lang="en-US">
                <a:latin typeface="Arial" charset="0"/>
              </a:rPr>
              <a:t>Hukum komutatif: </a:t>
            </a:r>
          </a:p>
          <a:p>
            <a:pPr lvl="1" eaLnBrk="1" hangingPunct="1"/>
            <a:r>
              <a:rPr lang="en-US" i="1">
                <a:latin typeface="Arial" charset="0"/>
              </a:rPr>
              <a:t>A</a:t>
            </a:r>
            <a:r>
              <a:rPr lang="en-US">
                <a:latin typeface="Arial" charset="0"/>
              </a:rPr>
              <a:t> </a:t>
            </a:r>
            <a:r>
              <a:rPr lang="en-US">
                <a:latin typeface="Arial" charset="0"/>
                <a:sym typeface="Symbol" charset="0"/>
              </a:rPr>
              <a:t></a:t>
            </a:r>
            <a:r>
              <a:rPr lang="en-US">
                <a:latin typeface="Arial" charset="0"/>
              </a:rPr>
              <a:t> </a:t>
            </a:r>
            <a:r>
              <a:rPr lang="en-US">
                <a:latin typeface="Arial" charset="0"/>
                <a:cs typeface="Arial" charset="0"/>
              </a:rPr>
              <a:t> </a:t>
            </a:r>
            <a:r>
              <a:rPr lang="en-US" i="1">
                <a:latin typeface="Arial" charset="0"/>
              </a:rPr>
              <a:t>B</a:t>
            </a:r>
            <a:r>
              <a:rPr lang="en-US">
                <a:latin typeface="Arial" charset="0"/>
              </a:rPr>
              <a:t> = </a:t>
            </a:r>
            <a:r>
              <a:rPr lang="en-US" i="1">
                <a:latin typeface="Arial" charset="0"/>
              </a:rPr>
              <a:t>B </a:t>
            </a:r>
            <a:r>
              <a:rPr lang="en-US">
                <a:latin typeface="Arial" charset="0"/>
                <a:sym typeface="Symbol" charset="0"/>
              </a:rPr>
              <a:t></a:t>
            </a:r>
            <a:r>
              <a:rPr lang="en-US" i="1">
                <a:latin typeface="Arial" charset="0"/>
              </a:rPr>
              <a:t> </a:t>
            </a:r>
            <a:r>
              <a:rPr lang="en-US">
                <a:latin typeface="Arial" charset="0"/>
              </a:rPr>
              <a:t> </a:t>
            </a:r>
            <a:r>
              <a:rPr lang="en-US" i="1">
                <a:latin typeface="Arial" charset="0"/>
              </a:rPr>
              <a:t>A</a:t>
            </a:r>
            <a:endParaRPr lang="en-US">
              <a:latin typeface="Arial" charset="0"/>
            </a:endParaRPr>
          </a:p>
          <a:p>
            <a:pPr lvl="1" eaLnBrk="1" hangingPunct="1"/>
            <a:r>
              <a:rPr lang="en-US" i="1">
                <a:latin typeface="Arial" charset="0"/>
              </a:rPr>
              <a:t>A</a:t>
            </a:r>
            <a:r>
              <a:rPr lang="en-US">
                <a:latin typeface="Arial" charset="0"/>
              </a:rPr>
              <a:t> </a:t>
            </a:r>
            <a:r>
              <a:rPr lang="en-US">
                <a:latin typeface="Arial" charset="0"/>
                <a:sym typeface="Symbol" charset="0"/>
              </a:rPr>
              <a:t></a:t>
            </a:r>
            <a:r>
              <a:rPr lang="en-US">
                <a:latin typeface="Arial" charset="0"/>
                <a:cs typeface="Arial" charset="0"/>
              </a:rPr>
              <a:t> </a:t>
            </a:r>
            <a:r>
              <a:rPr lang="en-US" i="1">
                <a:latin typeface="Arial" charset="0"/>
              </a:rPr>
              <a:t>B</a:t>
            </a:r>
            <a:r>
              <a:rPr lang="en-US">
                <a:latin typeface="Arial" charset="0"/>
              </a:rPr>
              <a:t> = </a:t>
            </a:r>
            <a:r>
              <a:rPr lang="en-US" i="1">
                <a:latin typeface="Arial" charset="0"/>
              </a:rPr>
              <a:t>B </a:t>
            </a:r>
            <a:r>
              <a:rPr lang="en-US">
                <a:latin typeface="Arial" charset="0"/>
                <a:sym typeface="Symbol" charset="0"/>
              </a:rPr>
              <a:t></a:t>
            </a:r>
            <a:r>
              <a:rPr lang="en-US" i="1">
                <a:latin typeface="Arial" charset="0"/>
              </a:rPr>
              <a:t> </a:t>
            </a:r>
            <a:r>
              <a:rPr lang="en-US">
                <a:latin typeface="Arial" charset="0"/>
              </a:rPr>
              <a:t> </a:t>
            </a:r>
            <a:r>
              <a:rPr lang="en-US" i="1">
                <a:latin typeface="Arial" charset="0"/>
              </a:rPr>
              <a:t>A</a:t>
            </a:r>
          </a:p>
          <a:p>
            <a:pPr eaLnBrk="1" hangingPunct="1"/>
            <a:r>
              <a:rPr lang="en-US" i="1">
                <a:latin typeface="Arial" charset="0"/>
              </a:rPr>
              <a:t>Hukum asosiatif:</a:t>
            </a:r>
          </a:p>
          <a:p>
            <a:pPr lvl="1" eaLnBrk="1" hangingPunct="1"/>
            <a:r>
              <a:rPr lang="en-US" i="1">
                <a:latin typeface="Arial" charset="0"/>
              </a:rPr>
              <a:t>A </a:t>
            </a:r>
            <a:r>
              <a:rPr lang="en-US">
                <a:latin typeface="Arial" charset="0"/>
                <a:cs typeface="Arial" charset="0"/>
              </a:rPr>
              <a:t> </a:t>
            </a:r>
            <a:r>
              <a:rPr lang="en-US">
                <a:latin typeface="Arial" charset="0"/>
                <a:sym typeface="Symbol" charset="0"/>
              </a:rPr>
              <a:t></a:t>
            </a:r>
            <a:r>
              <a:rPr lang="en-US" i="1">
                <a:latin typeface="Arial" charset="0"/>
              </a:rPr>
              <a:t> (B </a:t>
            </a:r>
            <a:r>
              <a:rPr lang="en-US">
                <a:latin typeface="Arial" charset="0"/>
                <a:sym typeface="Symbol" charset="0"/>
              </a:rPr>
              <a:t></a:t>
            </a:r>
            <a:r>
              <a:rPr lang="en-US" i="1">
                <a:latin typeface="Arial" charset="0"/>
              </a:rPr>
              <a:t> C) = (A </a:t>
            </a:r>
            <a:r>
              <a:rPr lang="en-US">
                <a:latin typeface="Arial" charset="0"/>
                <a:sym typeface="Symbol" charset="0"/>
              </a:rPr>
              <a:t></a:t>
            </a:r>
            <a:r>
              <a:rPr lang="en-US" i="1">
                <a:latin typeface="Arial" charset="0"/>
              </a:rPr>
              <a:t>  B) </a:t>
            </a:r>
            <a:r>
              <a:rPr lang="en-US">
                <a:latin typeface="Arial" charset="0"/>
                <a:sym typeface="Symbol" charset="0"/>
              </a:rPr>
              <a:t></a:t>
            </a:r>
            <a:r>
              <a:rPr lang="en-US" i="1">
                <a:latin typeface="Arial" charset="0"/>
              </a:rPr>
              <a:t> C</a:t>
            </a:r>
          </a:p>
          <a:p>
            <a:pPr lvl="1" eaLnBrk="1" hangingPunct="1"/>
            <a:r>
              <a:rPr lang="en-US" i="1">
                <a:latin typeface="Arial" charset="0"/>
              </a:rPr>
              <a:t>A  </a:t>
            </a:r>
            <a:r>
              <a:rPr lang="en-US">
                <a:latin typeface="Arial" charset="0"/>
                <a:sym typeface="Symbol" charset="0"/>
              </a:rPr>
              <a:t> </a:t>
            </a:r>
            <a:r>
              <a:rPr lang="en-US" i="1">
                <a:latin typeface="Arial" charset="0"/>
              </a:rPr>
              <a:t>(B </a:t>
            </a:r>
            <a:r>
              <a:rPr lang="en-US">
                <a:latin typeface="Arial" charset="0"/>
                <a:sym typeface="Symbol" charset="0"/>
              </a:rPr>
              <a:t></a:t>
            </a:r>
            <a:r>
              <a:rPr lang="en-US" i="1">
                <a:latin typeface="Arial" charset="0"/>
              </a:rPr>
              <a:t> C) = (A </a:t>
            </a:r>
            <a:r>
              <a:rPr lang="en-US">
                <a:latin typeface="Arial" charset="0"/>
                <a:cs typeface="Arial" charset="0"/>
              </a:rPr>
              <a:t> </a:t>
            </a:r>
            <a:r>
              <a:rPr lang="en-US">
                <a:latin typeface="Arial" charset="0"/>
                <a:sym typeface="Symbol" charset="0"/>
              </a:rPr>
              <a:t></a:t>
            </a:r>
            <a:r>
              <a:rPr lang="en-US" i="1">
                <a:latin typeface="Arial" charset="0"/>
              </a:rPr>
              <a:t> B)</a:t>
            </a:r>
            <a:r>
              <a:rPr lang="en-US">
                <a:latin typeface="Arial" charset="0"/>
                <a:cs typeface="Arial" charset="0"/>
              </a:rPr>
              <a:t> </a:t>
            </a:r>
            <a:r>
              <a:rPr lang="en-US">
                <a:latin typeface="Arial" charset="0"/>
                <a:sym typeface="Symbol" charset="0"/>
              </a:rPr>
              <a:t></a:t>
            </a:r>
            <a:r>
              <a:rPr lang="en-US" i="1">
                <a:latin typeface="Arial" charset="0"/>
              </a:rPr>
              <a:t> C</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6" name="Rectangle 2"/>
          <p:cNvSpPr>
            <a:spLocks noGrp="1" noChangeArrowheads="1"/>
          </p:cNvSpPr>
          <p:nvPr>
            <p:ph type="title"/>
          </p:nvPr>
        </p:nvSpPr>
        <p:spPr>
          <a:xfrm>
            <a:off x="457200" y="457200"/>
            <a:ext cx="8229600" cy="1027113"/>
          </a:xfrm>
        </p:spPr>
        <p:txBody>
          <a:bodyPr/>
          <a:lstStyle/>
          <a:p>
            <a:pPr eaLnBrk="1" hangingPunct="1"/>
            <a:r>
              <a:rPr lang="en-US" b="1">
                <a:solidFill>
                  <a:srgbClr val="000000"/>
                </a:solidFill>
                <a:latin typeface="Times New Roman" charset="0"/>
                <a:cs typeface="Times New Roman" charset="0"/>
              </a:rPr>
              <a:t>Hukum-hukum Himpunan</a:t>
            </a:r>
          </a:p>
        </p:txBody>
      </p:sp>
      <p:sp>
        <p:nvSpPr>
          <p:cNvPr id="10247" name="Rectangle 3"/>
          <p:cNvSpPr>
            <a:spLocks noGrp="1" noChangeArrowheads="1"/>
          </p:cNvSpPr>
          <p:nvPr>
            <p:ph type="body" idx="1"/>
          </p:nvPr>
        </p:nvSpPr>
        <p:spPr>
          <a:xfrm>
            <a:off x="457200" y="1628775"/>
            <a:ext cx="8229600" cy="4238625"/>
          </a:xfrm>
        </p:spPr>
        <p:txBody>
          <a:bodyPr/>
          <a:lstStyle/>
          <a:p>
            <a:pPr eaLnBrk="1" hangingPunct="1"/>
            <a:r>
              <a:rPr lang="en-US">
                <a:latin typeface="Arial" charset="0"/>
              </a:rPr>
              <a:t>Hukum distributif:</a:t>
            </a:r>
          </a:p>
          <a:p>
            <a:pPr lvl="1" eaLnBrk="1" hangingPunct="1"/>
            <a:r>
              <a:rPr lang="en-US" i="1">
                <a:latin typeface="Arial" charset="0"/>
              </a:rPr>
              <a:t>A </a:t>
            </a:r>
            <a:r>
              <a:rPr lang="en-US" i="1">
                <a:latin typeface="Arial" charset="0"/>
                <a:cs typeface="Arial" charset="0"/>
              </a:rPr>
              <a:t> </a:t>
            </a:r>
            <a:r>
              <a:rPr lang="en-US">
                <a:latin typeface="Arial" charset="0"/>
                <a:sym typeface="Symbol" charset="0"/>
              </a:rPr>
              <a:t></a:t>
            </a:r>
            <a:r>
              <a:rPr lang="en-US">
                <a:latin typeface="Arial" charset="0"/>
              </a:rPr>
              <a:t> (</a:t>
            </a:r>
            <a:r>
              <a:rPr lang="en-US" i="1">
                <a:latin typeface="Arial" charset="0"/>
              </a:rPr>
              <a:t>B</a:t>
            </a:r>
            <a:r>
              <a:rPr lang="en-US">
                <a:latin typeface="Arial" charset="0"/>
              </a:rPr>
              <a:t> </a:t>
            </a:r>
            <a:r>
              <a:rPr lang="en-US">
                <a:latin typeface="Arial" charset="0"/>
                <a:sym typeface="Symbol" charset="0"/>
              </a:rPr>
              <a:t></a:t>
            </a:r>
            <a:r>
              <a:rPr lang="en-US">
                <a:latin typeface="Arial" charset="0"/>
              </a:rPr>
              <a:t> </a:t>
            </a:r>
            <a:r>
              <a:rPr lang="en-US">
                <a:latin typeface="Arial" charset="0"/>
                <a:cs typeface="Arial" charset="0"/>
              </a:rPr>
              <a:t> </a:t>
            </a:r>
            <a:r>
              <a:rPr lang="en-US" i="1">
                <a:latin typeface="Arial" charset="0"/>
              </a:rPr>
              <a:t>C</a:t>
            </a:r>
            <a:r>
              <a:rPr lang="en-US">
                <a:latin typeface="Arial" charset="0"/>
              </a:rPr>
              <a:t>) = (</a:t>
            </a:r>
            <a:r>
              <a:rPr lang="en-US" i="1">
                <a:latin typeface="Arial" charset="0"/>
              </a:rPr>
              <a:t>A </a:t>
            </a:r>
            <a:r>
              <a:rPr lang="en-US">
                <a:latin typeface="Arial" charset="0"/>
                <a:sym typeface="Symbol" charset="0"/>
              </a:rPr>
              <a:t></a:t>
            </a:r>
            <a:r>
              <a:rPr lang="en-US" i="1">
                <a:latin typeface="Arial" charset="0"/>
              </a:rPr>
              <a:t> </a:t>
            </a:r>
            <a:r>
              <a:rPr lang="en-US">
                <a:latin typeface="Arial" charset="0"/>
              </a:rPr>
              <a:t> </a:t>
            </a:r>
            <a:r>
              <a:rPr lang="en-US" i="1">
                <a:latin typeface="Arial" charset="0"/>
              </a:rPr>
              <a:t>B</a:t>
            </a:r>
            <a:r>
              <a:rPr lang="en-US">
                <a:latin typeface="Arial" charset="0"/>
              </a:rPr>
              <a:t>) </a:t>
            </a:r>
            <a:r>
              <a:rPr lang="en-US">
                <a:latin typeface="Arial" charset="0"/>
                <a:sym typeface="Symbol" charset="0"/>
              </a:rPr>
              <a:t></a:t>
            </a:r>
            <a:r>
              <a:rPr lang="en-US">
                <a:latin typeface="Arial" charset="0"/>
              </a:rPr>
              <a:t>  (</a:t>
            </a:r>
            <a:r>
              <a:rPr lang="en-US" i="1">
                <a:latin typeface="Arial" charset="0"/>
              </a:rPr>
              <a:t>A </a:t>
            </a:r>
            <a:r>
              <a:rPr lang="en-US">
                <a:latin typeface="Arial" charset="0"/>
                <a:sym typeface="Symbol" charset="0"/>
              </a:rPr>
              <a:t></a:t>
            </a:r>
            <a:r>
              <a:rPr lang="en-US" i="1">
                <a:latin typeface="Arial" charset="0"/>
              </a:rPr>
              <a:t> </a:t>
            </a:r>
            <a:r>
              <a:rPr lang="en-US">
                <a:latin typeface="Arial" charset="0"/>
              </a:rPr>
              <a:t> </a:t>
            </a:r>
            <a:r>
              <a:rPr lang="en-US" i="1">
                <a:latin typeface="Arial" charset="0"/>
              </a:rPr>
              <a:t>C</a:t>
            </a:r>
            <a:r>
              <a:rPr lang="en-US">
                <a:latin typeface="Arial" charset="0"/>
              </a:rPr>
              <a:t>)</a:t>
            </a:r>
          </a:p>
          <a:p>
            <a:pPr lvl="1" eaLnBrk="1" hangingPunct="1"/>
            <a:r>
              <a:rPr lang="en-US" i="1">
                <a:latin typeface="Arial" charset="0"/>
              </a:rPr>
              <a:t>A</a:t>
            </a:r>
            <a:r>
              <a:rPr lang="en-US">
                <a:latin typeface="Arial" charset="0"/>
              </a:rPr>
              <a:t> </a:t>
            </a:r>
            <a:r>
              <a:rPr lang="en-US">
                <a:latin typeface="Arial" charset="0"/>
                <a:sym typeface="Symbol" charset="0"/>
              </a:rPr>
              <a:t></a:t>
            </a:r>
            <a:r>
              <a:rPr lang="en-US">
                <a:latin typeface="Arial" charset="0"/>
              </a:rPr>
              <a:t> </a:t>
            </a:r>
            <a:r>
              <a:rPr lang="en-US">
                <a:latin typeface="Arial" charset="0"/>
                <a:cs typeface="Arial" charset="0"/>
              </a:rPr>
              <a:t> </a:t>
            </a:r>
            <a:r>
              <a:rPr lang="en-US">
                <a:latin typeface="Arial" charset="0"/>
              </a:rPr>
              <a:t>(</a:t>
            </a:r>
            <a:r>
              <a:rPr lang="en-US" i="1">
                <a:latin typeface="Arial" charset="0"/>
              </a:rPr>
              <a:t>B </a:t>
            </a:r>
            <a:r>
              <a:rPr lang="en-US">
                <a:latin typeface="Arial" charset="0"/>
                <a:sym typeface="Symbol" charset="0"/>
              </a:rPr>
              <a:t></a:t>
            </a:r>
            <a:r>
              <a:rPr lang="en-US" i="1">
                <a:latin typeface="Arial" charset="0"/>
              </a:rPr>
              <a:t> </a:t>
            </a:r>
            <a:r>
              <a:rPr lang="en-US">
                <a:latin typeface="Arial" charset="0"/>
              </a:rPr>
              <a:t> </a:t>
            </a:r>
            <a:r>
              <a:rPr lang="en-US" i="1">
                <a:latin typeface="Arial" charset="0"/>
              </a:rPr>
              <a:t>C</a:t>
            </a:r>
            <a:r>
              <a:rPr lang="en-US">
                <a:latin typeface="Arial" charset="0"/>
              </a:rPr>
              <a:t>) = (</a:t>
            </a:r>
            <a:r>
              <a:rPr lang="en-US" i="1">
                <a:latin typeface="Arial" charset="0"/>
              </a:rPr>
              <a:t>A</a:t>
            </a:r>
            <a:r>
              <a:rPr lang="en-US">
                <a:latin typeface="Arial" charset="0"/>
              </a:rPr>
              <a:t> </a:t>
            </a:r>
            <a:r>
              <a:rPr lang="en-US">
                <a:latin typeface="Arial" charset="0"/>
                <a:sym typeface="Symbol" charset="0"/>
              </a:rPr>
              <a:t></a:t>
            </a:r>
            <a:r>
              <a:rPr lang="en-US">
                <a:latin typeface="Arial" charset="0"/>
              </a:rPr>
              <a:t>  </a:t>
            </a:r>
            <a:r>
              <a:rPr lang="en-US" i="1">
                <a:latin typeface="Arial" charset="0"/>
              </a:rPr>
              <a:t>B</a:t>
            </a:r>
            <a:r>
              <a:rPr lang="en-US">
                <a:latin typeface="Arial" charset="0"/>
              </a:rPr>
              <a:t>) </a:t>
            </a:r>
            <a:r>
              <a:rPr lang="en-US">
                <a:latin typeface="Arial" charset="0"/>
                <a:sym typeface="Symbol" charset="0"/>
              </a:rPr>
              <a:t></a:t>
            </a:r>
            <a:r>
              <a:rPr lang="en-US">
                <a:latin typeface="Arial" charset="0"/>
              </a:rPr>
              <a:t>  (</a:t>
            </a:r>
            <a:r>
              <a:rPr lang="en-US" i="1">
                <a:latin typeface="Arial" charset="0"/>
              </a:rPr>
              <a:t>A </a:t>
            </a:r>
            <a:r>
              <a:rPr lang="en-US">
                <a:latin typeface="Arial" charset="0"/>
                <a:sym typeface="Symbol" charset="0"/>
              </a:rPr>
              <a:t></a:t>
            </a:r>
            <a:r>
              <a:rPr lang="en-US" i="1">
                <a:latin typeface="Arial" charset="0"/>
              </a:rPr>
              <a:t> </a:t>
            </a:r>
            <a:r>
              <a:rPr lang="en-US">
                <a:latin typeface="Arial" charset="0"/>
              </a:rPr>
              <a:t> </a:t>
            </a:r>
            <a:r>
              <a:rPr lang="en-US" i="1">
                <a:latin typeface="Arial" charset="0"/>
              </a:rPr>
              <a:t>C</a:t>
            </a:r>
            <a:r>
              <a:rPr lang="en-US">
                <a:latin typeface="Arial" charset="0"/>
              </a:rPr>
              <a:t>)</a:t>
            </a:r>
          </a:p>
          <a:p>
            <a:pPr eaLnBrk="1" hangingPunct="1"/>
            <a:r>
              <a:rPr lang="en-US">
                <a:latin typeface="Arial" charset="0"/>
              </a:rPr>
              <a:t>Hukum De Morgan:</a:t>
            </a:r>
          </a:p>
          <a:p>
            <a:pPr lvl="1" eaLnBrk="1" hangingPunct="1"/>
            <a:r>
              <a:rPr lang="en-US">
                <a:latin typeface="Arial" charset="0"/>
              </a:rPr>
              <a:t>               =</a:t>
            </a:r>
          </a:p>
          <a:p>
            <a:pPr lvl="1" eaLnBrk="1" hangingPunct="1"/>
            <a:endParaRPr lang="en-US">
              <a:latin typeface="Arial" charset="0"/>
            </a:endParaRPr>
          </a:p>
          <a:p>
            <a:pPr lvl="1" eaLnBrk="1" hangingPunct="1"/>
            <a:r>
              <a:rPr lang="en-US">
                <a:latin typeface="Arial" charset="0"/>
              </a:rPr>
              <a:t>               =</a:t>
            </a:r>
          </a:p>
        </p:txBody>
      </p:sp>
      <p:sp>
        <p:nvSpPr>
          <p:cNvPr id="10248" name="Rectangle 4"/>
          <p:cNvSpPr>
            <a:spLocks noChangeArrowheads="1"/>
          </p:cNvSpPr>
          <p:nvPr/>
        </p:nvSpPr>
        <p:spPr bwMode="auto">
          <a:xfrm>
            <a:off x="0" y="33099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graphicFrame>
        <p:nvGraphicFramePr>
          <p:cNvPr id="10242" name="Object 5"/>
          <p:cNvGraphicFramePr>
            <a:graphicFrameLocks noChangeAspect="1"/>
          </p:cNvGraphicFramePr>
          <p:nvPr/>
        </p:nvGraphicFramePr>
        <p:xfrm>
          <a:off x="1403350" y="3860800"/>
          <a:ext cx="1152525" cy="506413"/>
        </p:xfrm>
        <a:graphic>
          <a:graphicData uri="http://schemas.openxmlformats.org/presentationml/2006/ole">
            <mc:AlternateContent xmlns:mc="http://schemas.openxmlformats.org/markup-compatibility/2006">
              <mc:Choice xmlns:v="urn:schemas-microsoft-com:vml" Requires="v">
                <p:oleObj spid="_x0000_s12305" r:id="rId3" imgW="545863" imgH="241195" progId="Equation.3">
                  <p:embed/>
                </p:oleObj>
              </mc:Choice>
              <mc:Fallback>
                <p:oleObj r:id="rId3" imgW="545863" imgH="241195"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03350" y="3860800"/>
                        <a:ext cx="1152525" cy="5064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249" name="Rectangle 6"/>
          <p:cNvSpPr>
            <a:spLocks noChangeArrowheads="1"/>
          </p:cNvSpPr>
          <p:nvPr/>
        </p:nvSpPr>
        <p:spPr bwMode="auto">
          <a:xfrm>
            <a:off x="0" y="33099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graphicFrame>
        <p:nvGraphicFramePr>
          <p:cNvPr id="10243" name="Object 7"/>
          <p:cNvGraphicFramePr>
            <a:graphicFrameLocks noChangeAspect="1"/>
          </p:cNvGraphicFramePr>
          <p:nvPr/>
        </p:nvGraphicFramePr>
        <p:xfrm>
          <a:off x="3276600" y="3860800"/>
          <a:ext cx="1079500" cy="474663"/>
        </p:xfrm>
        <a:graphic>
          <a:graphicData uri="http://schemas.openxmlformats.org/presentationml/2006/ole">
            <mc:AlternateContent xmlns:mc="http://schemas.openxmlformats.org/markup-compatibility/2006">
              <mc:Choice xmlns:v="urn:schemas-microsoft-com:vml" Requires="v">
                <p:oleObj spid="_x0000_s12306" r:id="rId5" imgW="545863" imgH="241195" progId="Equation.3">
                  <p:embed/>
                </p:oleObj>
              </mc:Choice>
              <mc:Fallback>
                <p:oleObj r:id="rId5" imgW="545863" imgH="241195" progId="Equation.3">
                  <p:embed/>
                  <p:pic>
                    <p:nvPicPr>
                      <p:cNvPr id="0"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76600" y="3860800"/>
                        <a:ext cx="1079500" cy="4746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250" name="Rectangle 8"/>
          <p:cNvSpPr>
            <a:spLocks noChangeArrowheads="1"/>
          </p:cNvSpPr>
          <p:nvPr/>
        </p:nvSpPr>
        <p:spPr bwMode="auto">
          <a:xfrm>
            <a:off x="0" y="33099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graphicFrame>
        <p:nvGraphicFramePr>
          <p:cNvPr id="10244" name="Object 9"/>
          <p:cNvGraphicFramePr>
            <a:graphicFrameLocks noChangeAspect="1"/>
          </p:cNvGraphicFramePr>
          <p:nvPr/>
        </p:nvGraphicFramePr>
        <p:xfrm>
          <a:off x="1403350" y="4868863"/>
          <a:ext cx="1046163" cy="458787"/>
        </p:xfrm>
        <a:graphic>
          <a:graphicData uri="http://schemas.openxmlformats.org/presentationml/2006/ole">
            <mc:AlternateContent xmlns:mc="http://schemas.openxmlformats.org/markup-compatibility/2006">
              <mc:Choice xmlns:v="urn:schemas-microsoft-com:vml" Requires="v">
                <p:oleObj spid="_x0000_s12307" r:id="rId7" imgW="545863" imgH="241195" progId="Equation.3">
                  <p:embed/>
                </p:oleObj>
              </mc:Choice>
              <mc:Fallback>
                <p:oleObj r:id="rId7" imgW="545863" imgH="241195" progId="Equation.3">
                  <p:embed/>
                  <p:pic>
                    <p:nvPicPr>
                      <p:cNvPr id="0" name="Object 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403350" y="4868863"/>
                        <a:ext cx="1046163" cy="4587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251" name="Rectangle 10"/>
          <p:cNvSpPr>
            <a:spLocks noChangeArrowheads="1"/>
          </p:cNvSpPr>
          <p:nvPr/>
        </p:nvSpPr>
        <p:spPr bwMode="auto">
          <a:xfrm>
            <a:off x="0" y="33099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graphicFrame>
        <p:nvGraphicFramePr>
          <p:cNvPr id="10245" name="Object 11"/>
          <p:cNvGraphicFramePr>
            <a:graphicFrameLocks noChangeAspect="1"/>
          </p:cNvGraphicFramePr>
          <p:nvPr/>
        </p:nvGraphicFramePr>
        <p:xfrm>
          <a:off x="3276600" y="4797425"/>
          <a:ext cx="1152525" cy="506413"/>
        </p:xfrm>
        <a:graphic>
          <a:graphicData uri="http://schemas.openxmlformats.org/presentationml/2006/ole">
            <mc:AlternateContent xmlns:mc="http://schemas.openxmlformats.org/markup-compatibility/2006">
              <mc:Choice xmlns:v="urn:schemas-microsoft-com:vml" Requires="v">
                <p:oleObj spid="_x0000_s12308" r:id="rId9" imgW="545863" imgH="241195" progId="Equation.3">
                  <p:embed/>
                </p:oleObj>
              </mc:Choice>
              <mc:Fallback>
                <p:oleObj r:id="rId9" imgW="545863" imgH="241195" progId="Equation.3">
                  <p:embed/>
                  <p:pic>
                    <p:nvPicPr>
                      <p:cNvPr id="0" name="Object 1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276600" y="4797425"/>
                        <a:ext cx="1152525" cy="5064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2"/>
          <p:cNvSpPr>
            <a:spLocks noGrp="1" noChangeArrowheads="1"/>
          </p:cNvSpPr>
          <p:nvPr>
            <p:ph type="title"/>
          </p:nvPr>
        </p:nvSpPr>
        <p:spPr/>
        <p:txBody>
          <a:bodyPr/>
          <a:lstStyle/>
          <a:p>
            <a:pPr eaLnBrk="1" hangingPunct="1"/>
            <a:r>
              <a:rPr lang="en-US" b="1">
                <a:solidFill>
                  <a:srgbClr val="000000"/>
                </a:solidFill>
                <a:latin typeface="Times New Roman" charset="0"/>
                <a:cs typeface="Times New Roman" charset="0"/>
              </a:rPr>
              <a:t>Hukum-hukum Himpunan</a:t>
            </a:r>
          </a:p>
        </p:txBody>
      </p:sp>
      <p:sp>
        <p:nvSpPr>
          <p:cNvPr id="11269" name="Rectangle 3"/>
          <p:cNvSpPr>
            <a:spLocks noGrp="1" noChangeArrowheads="1"/>
          </p:cNvSpPr>
          <p:nvPr>
            <p:ph type="body" idx="1"/>
          </p:nvPr>
        </p:nvSpPr>
        <p:spPr/>
        <p:txBody>
          <a:bodyPr/>
          <a:lstStyle/>
          <a:p>
            <a:pPr marL="609600" indent="-609600" eaLnBrk="1" hangingPunct="1"/>
            <a:r>
              <a:rPr lang="en-US">
                <a:latin typeface="Arial" charset="0"/>
              </a:rPr>
              <a:t>Hukum 0/1 </a:t>
            </a:r>
          </a:p>
          <a:p>
            <a:pPr marL="990600" lvl="1" indent="-533400" eaLnBrk="1" hangingPunct="1"/>
            <a:r>
              <a:rPr lang="en-US">
                <a:latin typeface="Arial" charset="0"/>
              </a:rPr>
              <a:t> 	 = </a:t>
            </a:r>
            <a:r>
              <a:rPr lang="en-US" sz="3600">
                <a:latin typeface="Arial" charset="0"/>
              </a:rPr>
              <a:t>U</a:t>
            </a:r>
          </a:p>
          <a:p>
            <a:pPr marL="990600" lvl="1" indent="-533400" eaLnBrk="1" hangingPunct="1"/>
            <a:r>
              <a:rPr lang="en-US">
                <a:latin typeface="Arial" charset="0"/>
              </a:rPr>
              <a:t> 	 = </a:t>
            </a:r>
            <a:r>
              <a:rPr lang="en-US" sz="3600">
                <a:latin typeface="Arial" charset="0"/>
                <a:sym typeface="Symbol" charset="0"/>
              </a:rPr>
              <a:t></a:t>
            </a:r>
            <a:r>
              <a:rPr lang="en-US">
                <a:latin typeface="Arial" charset="0"/>
              </a:rPr>
              <a:t> </a:t>
            </a:r>
          </a:p>
        </p:txBody>
      </p:sp>
      <p:sp>
        <p:nvSpPr>
          <p:cNvPr id="11270" name="Rectangle 4"/>
          <p:cNvSpPr>
            <a:spLocks noChangeArrowheads="1"/>
          </p:cNvSpPr>
          <p:nvPr/>
        </p:nvSpPr>
        <p:spPr bwMode="auto">
          <a:xfrm>
            <a:off x="0" y="33004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graphicFrame>
        <p:nvGraphicFramePr>
          <p:cNvPr id="11266" name="Object 5"/>
          <p:cNvGraphicFramePr>
            <a:graphicFrameLocks noChangeAspect="1"/>
          </p:cNvGraphicFramePr>
          <p:nvPr/>
        </p:nvGraphicFramePr>
        <p:xfrm>
          <a:off x="1547813" y="2565400"/>
          <a:ext cx="479425" cy="615950"/>
        </p:xfrm>
        <a:graphic>
          <a:graphicData uri="http://schemas.openxmlformats.org/presentationml/2006/ole">
            <mc:AlternateContent xmlns:mc="http://schemas.openxmlformats.org/markup-compatibility/2006">
              <mc:Choice xmlns:v="urn:schemas-microsoft-com:vml" Requires="v">
                <p:oleObj spid="_x0000_s11285" r:id="rId4" imgW="203024" imgH="253780" progId="Equation.3">
                  <p:embed/>
                </p:oleObj>
              </mc:Choice>
              <mc:Fallback>
                <p:oleObj r:id="rId4" imgW="203024" imgH="253780" progId="Equation.3">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47813" y="2565400"/>
                        <a:ext cx="479425" cy="615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271" name="Rectangle 6"/>
          <p:cNvSpPr>
            <a:spLocks noChangeArrowheads="1"/>
          </p:cNvSpPr>
          <p:nvPr/>
        </p:nvSpPr>
        <p:spPr bwMode="auto">
          <a:xfrm>
            <a:off x="0" y="33004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graphicFrame>
        <p:nvGraphicFramePr>
          <p:cNvPr id="11267" name="Object 7"/>
          <p:cNvGraphicFramePr>
            <a:graphicFrameLocks noChangeAspect="1"/>
          </p:cNvGraphicFramePr>
          <p:nvPr/>
        </p:nvGraphicFramePr>
        <p:xfrm>
          <a:off x="1619250" y="3284538"/>
          <a:ext cx="479425" cy="615950"/>
        </p:xfrm>
        <a:graphic>
          <a:graphicData uri="http://schemas.openxmlformats.org/presentationml/2006/ole">
            <mc:AlternateContent xmlns:mc="http://schemas.openxmlformats.org/markup-compatibility/2006">
              <mc:Choice xmlns:v="urn:schemas-microsoft-com:vml" Requires="v">
                <p:oleObj spid="_x0000_s11286" r:id="rId6" imgW="203024" imgH="253780" progId="Equation.3">
                  <p:embed/>
                </p:oleObj>
              </mc:Choice>
              <mc:Fallback>
                <p:oleObj r:id="rId6" imgW="203024" imgH="253780" progId="Equation.3">
                  <p:embed/>
                  <p:pic>
                    <p:nvPicPr>
                      <p:cNvPr id="0" name="Object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619250" y="3284538"/>
                        <a:ext cx="479425" cy="615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457200" y="457200"/>
            <a:ext cx="8229600" cy="1100138"/>
          </a:xfrm>
        </p:spPr>
        <p:txBody>
          <a:bodyPr/>
          <a:lstStyle/>
          <a:p>
            <a:pPr eaLnBrk="1" hangingPunct="1"/>
            <a:r>
              <a:rPr lang="en-US" b="1">
                <a:latin typeface="Arial" charset="0"/>
              </a:rPr>
              <a:t>Prinsip Dualitas</a:t>
            </a:r>
          </a:p>
        </p:txBody>
      </p:sp>
      <p:sp>
        <p:nvSpPr>
          <p:cNvPr id="59395" name="Rectangle 3"/>
          <p:cNvSpPr>
            <a:spLocks noGrp="1" noChangeArrowheads="1"/>
          </p:cNvSpPr>
          <p:nvPr>
            <p:ph type="body" idx="1"/>
          </p:nvPr>
        </p:nvSpPr>
        <p:spPr>
          <a:xfrm>
            <a:off x="457200" y="1700213"/>
            <a:ext cx="8229600" cy="4392612"/>
          </a:xfrm>
        </p:spPr>
        <p:txBody>
          <a:bodyPr/>
          <a:lstStyle/>
          <a:p>
            <a:pPr eaLnBrk="1" hangingPunct="1">
              <a:buFont typeface="Wingdings" charset="0"/>
              <a:buNone/>
            </a:pPr>
            <a:r>
              <a:rPr lang="en-US">
                <a:latin typeface="Arial" charset="0"/>
              </a:rPr>
              <a:t>Prinsip dualitas: dua konsep yang berbeda dapat dipertukarkan namun tetap memberikan jawaban yang benar. </a:t>
            </a:r>
          </a:p>
          <a:p>
            <a:pPr eaLnBrk="1" hangingPunct="1">
              <a:buFont typeface="Wingdings" charset="0"/>
              <a:buNone/>
            </a:pPr>
            <a:endParaRPr lang="en-US">
              <a:latin typeface="Arial"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eaLnBrk="1" hangingPunct="1"/>
            <a:r>
              <a:rPr lang="en-US" b="1">
                <a:latin typeface="Arial" charset="0"/>
              </a:rPr>
              <a:t>Prinsip Dualitas</a:t>
            </a:r>
          </a:p>
        </p:txBody>
      </p:sp>
      <p:sp>
        <p:nvSpPr>
          <p:cNvPr id="60419" name="Rectangle 3"/>
          <p:cNvSpPr>
            <a:spLocks noGrp="1" noChangeArrowheads="1"/>
          </p:cNvSpPr>
          <p:nvPr>
            <p:ph type="body" idx="1"/>
          </p:nvPr>
        </p:nvSpPr>
        <p:spPr/>
        <p:txBody>
          <a:bodyPr/>
          <a:lstStyle/>
          <a:p>
            <a:pPr eaLnBrk="1" hangingPunct="1">
              <a:lnSpc>
                <a:spcPct val="80000"/>
              </a:lnSpc>
              <a:buFont typeface="Wingdings" charset="0"/>
              <a:buNone/>
            </a:pPr>
            <a:r>
              <a:rPr lang="en-US" sz="1600">
                <a:latin typeface="Arial" charset="0"/>
              </a:rPr>
              <a:t>Contoh: AS </a:t>
            </a:r>
            <a:r>
              <a:rPr lang="en-US" sz="1600">
                <a:latin typeface="Arial" charset="0"/>
                <a:sym typeface="Wingdings" charset="0"/>
              </a:rPr>
              <a:t></a:t>
            </a:r>
            <a:r>
              <a:rPr lang="en-US" sz="1600">
                <a:latin typeface="Arial" charset="0"/>
              </a:rPr>
              <a:t> kemudi mobil di kiri depan</a:t>
            </a:r>
          </a:p>
          <a:p>
            <a:pPr eaLnBrk="1" hangingPunct="1">
              <a:lnSpc>
                <a:spcPct val="80000"/>
              </a:lnSpc>
              <a:buFont typeface="Wingdings" charset="0"/>
              <a:buNone/>
            </a:pPr>
            <a:r>
              <a:rPr lang="en-US" sz="1600">
                <a:latin typeface="Arial" charset="0"/>
              </a:rPr>
              <a:t>              Indonesia) </a:t>
            </a:r>
            <a:r>
              <a:rPr lang="en-US" sz="1600">
                <a:latin typeface="Arial" charset="0"/>
                <a:sym typeface="Wingdings" charset="0"/>
              </a:rPr>
              <a:t></a:t>
            </a:r>
            <a:r>
              <a:rPr lang="en-US" sz="1600">
                <a:latin typeface="Arial" charset="0"/>
              </a:rPr>
              <a:t> kemudi mobil di kanan depan </a:t>
            </a:r>
          </a:p>
          <a:p>
            <a:pPr eaLnBrk="1" hangingPunct="1">
              <a:lnSpc>
                <a:spcPct val="80000"/>
              </a:lnSpc>
              <a:buFont typeface="Wingdings" charset="0"/>
              <a:buNone/>
            </a:pPr>
            <a:r>
              <a:rPr lang="en-US" sz="1600">
                <a:latin typeface="Arial" charset="0"/>
              </a:rPr>
              <a:t>Peraturan:</a:t>
            </a:r>
          </a:p>
          <a:p>
            <a:pPr eaLnBrk="1" hangingPunct="1">
              <a:lnSpc>
                <a:spcPct val="80000"/>
              </a:lnSpc>
              <a:buFont typeface="Wingdings" charset="0"/>
              <a:buNone/>
            </a:pPr>
            <a:r>
              <a:rPr lang="en-US" sz="1600">
                <a:latin typeface="Arial" charset="0"/>
              </a:rPr>
              <a:t>(a) di Amerika Serikat,</a:t>
            </a:r>
          </a:p>
          <a:p>
            <a:pPr eaLnBrk="1" hangingPunct="1">
              <a:lnSpc>
                <a:spcPct val="80000"/>
              </a:lnSpc>
              <a:buFont typeface="Wingdings" charset="0"/>
              <a:buNone/>
            </a:pPr>
            <a:r>
              <a:rPr lang="en-US" sz="1600">
                <a:latin typeface="Arial" charset="0"/>
              </a:rPr>
              <a:t>     mobil harus berjalan di bagian </a:t>
            </a:r>
            <a:r>
              <a:rPr lang="en-US" sz="1600" i="1">
                <a:latin typeface="Arial" charset="0"/>
              </a:rPr>
              <a:t>kanan</a:t>
            </a:r>
            <a:r>
              <a:rPr lang="en-US" sz="1600">
                <a:latin typeface="Arial" charset="0"/>
              </a:rPr>
              <a:t> jalan,	</a:t>
            </a:r>
          </a:p>
          <a:p>
            <a:pPr eaLnBrk="1" hangingPunct="1">
              <a:lnSpc>
                <a:spcPct val="80000"/>
              </a:lnSpc>
              <a:buFont typeface="Wingdings" charset="0"/>
              <a:buNone/>
            </a:pPr>
            <a:r>
              <a:rPr lang="en-US" sz="1600">
                <a:latin typeface="Arial" charset="0"/>
              </a:rPr>
              <a:t>     pada jalan yang berlajur banyak, lajur </a:t>
            </a:r>
            <a:r>
              <a:rPr lang="en-US" sz="1600" i="1">
                <a:latin typeface="Arial" charset="0"/>
              </a:rPr>
              <a:t>kiri</a:t>
            </a:r>
            <a:r>
              <a:rPr lang="en-US" sz="1600">
                <a:latin typeface="Arial" charset="0"/>
              </a:rPr>
              <a:t> untuk mendahului,</a:t>
            </a:r>
          </a:p>
          <a:p>
            <a:pPr eaLnBrk="1" hangingPunct="1">
              <a:lnSpc>
                <a:spcPct val="80000"/>
              </a:lnSpc>
              <a:buFont typeface="Wingdings" charset="0"/>
              <a:buNone/>
            </a:pPr>
            <a:r>
              <a:rPr lang="en-US" sz="1600">
                <a:latin typeface="Arial" charset="0"/>
              </a:rPr>
              <a:t>     bila lampu merah menyala, mobil belok </a:t>
            </a:r>
            <a:r>
              <a:rPr lang="en-US" sz="1600" i="1">
                <a:latin typeface="Arial" charset="0"/>
              </a:rPr>
              <a:t>kanan</a:t>
            </a:r>
            <a:r>
              <a:rPr lang="en-US" sz="1600">
                <a:latin typeface="Arial" charset="0"/>
              </a:rPr>
              <a:t> boleh langsung</a:t>
            </a:r>
          </a:p>
          <a:p>
            <a:pPr eaLnBrk="1" hangingPunct="1">
              <a:lnSpc>
                <a:spcPct val="80000"/>
              </a:lnSpc>
              <a:buFont typeface="Wingdings" charset="0"/>
              <a:buNone/>
            </a:pPr>
            <a:r>
              <a:rPr lang="en-US" sz="1600">
                <a:latin typeface="Arial" charset="0"/>
              </a:rPr>
              <a:t>(b) di Inggris,</a:t>
            </a:r>
          </a:p>
          <a:p>
            <a:pPr eaLnBrk="1" hangingPunct="1">
              <a:lnSpc>
                <a:spcPct val="80000"/>
              </a:lnSpc>
              <a:buFont typeface="Wingdings" charset="0"/>
              <a:buNone/>
            </a:pPr>
            <a:r>
              <a:rPr lang="en-US" sz="1600">
                <a:latin typeface="Arial" charset="0"/>
              </a:rPr>
              <a:t>    mobil harus berjalan di bagian </a:t>
            </a:r>
            <a:r>
              <a:rPr lang="en-US" sz="1600" i="1">
                <a:latin typeface="Arial" charset="0"/>
              </a:rPr>
              <a:t>kiri</a:t>
            </a:r>
            <a:r>
              <a:rPr lang="en-US" sz="1600">
                <a:latin typeface="Arial" charset="0"/>
              </a:rPr>
              <a:t> jalan,</a:t>
            </a:r>
          </a:p>
          <a:p>
            <a:pPr eaLnBrk="1" hangingPunct="1">
              <a:lnSpc>
                <a:spcPct val="80000"/>
              </a:lnSpc>
              <a:buFont typeface="Wingdings" charset="0"/>
              <a:buNone/>
            </a:pPr>
            <a:r>
              <a:rPr lang="en-US" sz="1600">
                <a:latin typeface="Arial" charset="0"/>
              </a:rPr>
              <a:t>    pada jalur yang berlajur banyak, lajur </a:t>
            </a:r>
            <a:r>
              <a:rPr lang="en-US" sz="1600" i="1">
                <a:latin typeface="Arial" charset="0"/>
              </a:rPr>
              <a:t>kanan</a:t>
            </a:r>
            <a:r>
              <a:rPr lang="en-US" sz="1600">
                <a:latin typeface="Arial" charset="0"/>
              </a:rPr>
              <a:t> untuk mendahului,</a:t>
            </a:r>
          </a:p>
          <a:p>
            <a:pPr eaLnBrk="1" hangingPunct="1">
              <a:lnSpc>
                <a:spcPct val="80000"/>
              </a:lnSpc>
              <a:buFont typeface="Wingdings" charset="0"/>
              <a:buNone/>
            </a:pPr>
            <a:r>
              <a:rPr lang="en-US" sz="1600">
                <a:latin typeface="Arial" charset="0"/>
              </a:rPr>
              <a:t>    bila lampu merah menyala, mobil belok </a:t>
            </a:r>
            <a:r>
              <a:rPr lang="en-US" sz="1600" i="1">
                <a:latin typeface="Arial" charset="0"/>
              </a:rPr>
              <a:t>kiri</a:t>
            </a:r>
            <a:r>
              <a:rPr lang="en-US" sz="1600">
                <a:latin typeface="Arial" charset="0"/>
              </a:rPr>
              <a:t> boleh langsung</a:t>
            </a:r>
          </a:p>
          <a:p>
            <a:pPr eaLnBrk="1" hangingPunct="1">
              <a:lnSpc>
                <a:spcPct val="80000"/>
              </a:lnSpc>
            </a:pPr>
            <a:endParaRPr lang="en-US" sz="1600">
              <a:latin typeface="Arial" charset="0"/>
            </a:endParaRPr>
          </a:p>
          <a:p>
            <a:pPr eaLnBrk="1" hangingPunct="1">
              <a:lnSpc>
                <a:spcPct val="80000"/>
              </a:lnSpc>
            </a:pPr>
            <a:r>
              <a:rPr lang="en-US" sz="2000" b="1">
                <a:latin typeface="Arial" charset="0"/>
              </a:rPr>
              <a:t>Prinsip dualitas</a:t>
            </a:r>
            <a:r>
              <a:rPr lang="en-US" sz="1600">
                <a:latin typeface="Arial" charset="0"/>
              </a:rPr>
              <a:t>:</a:t>
            </a:r>
          </a:p>
          <a:p>
            <a:pPr eaLnBrk="1" hangingPunct="1">
              <a:lnSpc>
                <a:spcPct val="80000"/>
              </a:lnSpc>
              <a:buFont typeface="Wingdings" charset="0"/>
              <a:buNone/>
            </a:pPr>
            <a:r>
              <a:rPr lang="en-US" sz="1600">
                <a:latin typeface="Arial" charset="0"/>
              </a:rPr>
              <a:t>	Konsep kiri dan kanan dapat dipertukarkan pada kedua negara tersebut sehingga peraturan yang berlaku di Amerika Serikat menjadi berlaku pula di Indonesia.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body" idx="1"/>
          </p:nvPr>
        </p:nvSpPr>
        <p:spPr/>
        <p:txBody>
          <a:bodyPr/>
          <a:lstStyle/>
          <a:p>
            <a:pPr eaLnBrk="1" hangingPunct="1"/>
            <a:r>
              <a:rPr lang="en-US">
                <a:latin typeface="Arial" charset="0"/>
              </a:rPr>
              <a:t>Keanggotaan</a:t>
            </a:r>
            <a:endParaRPr lang="en-US" i="1">
              <a:latin typeface="Arial" charset="0"/>
            </a:endParaRPr>
          </a:p>
          <a:p>
            <a:pPr eaLnBrk="1" hangingPunct="1">
              <a:buFont typeface="Wingdings" charset="0"/>
              <a:buNone/>
            </a:pPr>
            <a:r>
              <a:rPr lang="en-US" i="1">
                <a:latin typeface="Arial" charset="0"/>
              </a:rPr>
              <a:t>x</a:t>
            </a:r>
            <a:r>
              <a:rPr lang="en-US">
                <a:latin typeface="Arial" charset="0"/>
              </a:rPr>
              <a:t> </a:t>
            </a:r>
            <a:r>
              <a:rPr lang="en-US">
                <a:latin typeface="Arial" charset="0"/>
                <a:sym typeface="Symbol" charset="0"/>
              </a:rPr>
              <a:t></a:t>
            </a:r>
            <a:r>
              <a:rPr lang="en-US">
                <a:latin typeface="Arial" charset="0"/>
              </a:rPr>
              <a:t> </a:t>
            </a:r>
            <a:r>
              <a:rPr lang="en-US" i="1">
                <a:latin typeface="Arial" charset="0"/>
              </a:rPr>
              <a:t>A</a:t>
            </a:r>
            <a:r>
              <a:rPr lang="en-US">
                <a:latin typeface="Arial" charset="0"/>
              </a:rPr>
              <a:t> : </a:t>
            </a:r>
            <a:r>
              <a:rPr lang="en-US" i="1">
                <a:latin typeface="Arial" charset="0"/>
              </a:rPr>
              <a:t>x</a:t>
            </a:r>
            <a:r>
              <a:rPr lang="en-US">
                <a:latin typeface="Arial" charset="0"/>
              </a:rPr>
              <a:t> merupakan anggota himpunan </a:t>
            </a:r>
            <a:r>
              <a:rPr lang="en-US" i="1">
                <a:latin typeface="Arial" charset="0"/>
              </a:rPr>
              <a:t>A</a:t>
            </a:r>
            <a:r>
              <a:rPr lang="en-US">
                <a:latin typeface="Arial" charset="0"/>
              </a:rPr>
              <a:t>; </a:t>
            </a:r>
            <a:endParaRPr lang="en-US" i="1">
              <a:latin typeface="Arial" charset="0"/>
            </a:endParaRPr>
          </a:p>
          <a:p>
            <a:pPr eaLnBrk="1" hangingPunct="1">
              <a:buFont typeface="Wingdings" charset="0"/>
              <a:buNone/>
            </a:pPr>
            <a:r>
              <a:rPr lang="en-US" i="1">
                <a:latin typeface="Arial" charset="0"/>
              </a:rPr>
              <a:t>x</a:t>
            </a:r>
            <a:r>
              <a:rPr lang="en-US">
                <a:latin typeface="Arial" charset="0"/>
              </a:rPr>
              <a:t> </a:t>
            </a:r>
            <a:r>
              <a:rPr lang="en-US">
                <a:latin typeface="Arial" charset="0"/>
                <a:sym typeface="Symbol" charset="0"/>
              </a:rPr>
              <a:t></a:t>
            </a:r>
            <a:r>
              <a:rPr lang="en-US">
                <a:latin typeface="Arial" charset="0"/>
              </a:rPr>
              <a:t> </a:t>
            </a:r>
            <a:r>
              <a:rPr lang="en-US" i="1">
                <a:latin typeface="Arial" charset="0"/>
              </a:rPr>
              <a:t>A</a:t>
            </a:r>
            <a:r>
              <a:rPr lang="en-US">
                <a:latin typeface="Arial" charset="0"/>
              </a:rPr>
              <a:t> : </a:t>
            </a:r>
            <a:r>
              <a:rPr lang="en-US" i="1">
                <a:latin typeface="Arial" charset="0"/>
              </a:rPr>
              <a:t>x</a:t>
            </a:r>
            <a:r>
              <a:rPr lang="en-US">
                <a:latin typeface="Arial" charset="0"/>
              </a:rPr>
              <a:t> bukan merupakan anggota himpunan </a:t>
            </a:r>
            <a:r>
              <a:rPr lang="en-US" i="1">
                <a:latin typeface="Arial" charset="0"/>
              </a:rPr>
              <a:t>A</a:t>
            </a:r>
            <a:r>
              <a:rPr lang="en-US">
                <a:latin typeface="Arial" charset="0"/>
              </a:rPr>
              <a:t>.</a:t>
            </a:r>
          </a:p>
        </p:txBody>
      </p:sp>
      <p:sp>
        <p:nvSpPr>
          <p:cNvPr id="26627" name="Rectangle 3"/>
          <p:cNvSpPr>
            <a:spLocks noGrp="1" noChangeArrowheads="1"/>
          </p:cNvSpPr>
          <p:nvPr>
            <p:ph type="title"/>
          </p:nvPr>
        </p:nvSpPr>
        <p:spPr/>
        <p:txBody>
          <a:bodyPr/>
          <a:lstStyle/>
          <a:p>
            <a:pPr eaLnBrk="1" hangingPunct="1"/>
            <a:r>
              <a:rPr lang="en-US">
                <a:latin typeface="Arial" charset="0"/>
              </a:rPr>
              <a:t>Enumerasi</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eaLnBrk="1" hangingPunct="1"/>
            <a:r>
              <a:rPr lang="en-US" sz="4000" b="1">
                <a:latin typeface="Arial" charset="0"/>
              </a:rPr>
              <a:t>Prinsip Dualitas pada Himpunan</a:t>
            </a:r>
          </a:p>
        </p:txBody>
      </p:sp>
      <p:sp>
        <p:nvSpPr>
          <p:cNvPr id="61443" name="Rectangle 3"/>
          <p:cNvSpPr>
            <a:spLocks noGrp="1" noChangeArrowheads="1"/>
          </p:cNvSpPr>
          <p:nvPr>
            <p:ph type="body" idx="1"/>
          </p:nvPr>
        </p:nvSpPr>
        <p:spPr/>
        <p:txBody>
          <a:bodyPr/>
          <a:lstStyle/>
          <a:p>
            <a:pPr eaLnBrk="1" hangingPunct="1">
              <a:buFont typeface="Wingdings" charset="0"/>
              <a:buNone/>
            </a:pPr>
            <a:r>
              <a:rPr lang="en-US" sz="2800">
                <a:latin typeface="Arial" charset="0"/>
              </a:rPr>
              <a:t>   Misalkan </a:t>
            </a:r>
            <a:r>
              <a:rPr lang="en-US" sz="2800" i="1">
                <a:latin typeface="Arial" charset="0"/>
              </a:rPr>
              <a:t>S</a:t>
            </a:r>
            <a:r>
              <a:rPr lang="en-US" sz="2800">
                <a:latin typeface="Arial" charset="0"/>
              </a:rPr>
              <a:t> adalah suatu kesamaan (</a:t>
            </a:r>
            <a:r>
              <a:rPr lang="en-US" sz="2800" i="1">
                <a:latin typeface="Arial" charset="0"/>
              </a:rPr>
              <a:t>identity</a:t>
            </a:r>
            <a:r>
              <a:rPr lang="en-US" sz="2800">
                <a:latin typeface="Arial" charset="0"/>
              </a:rPr>
              <a:t>) yang melibatkan himpunan dan operasi-operasi seperti </a:t>
            </a:r>
            <a:r>
              <a:rPr lang="en-US" sz="2800">
                <a:latin typeface="Arial" charset="0"/>
                <a:cs typeface="Arial" charset="0"/>
              </a:rPr>
              <a:t> </a:t>
            </a:r>
            <a:r>
              <a:rPr lang="en-US" sz="2800">
                <a:latin typeface="Arial" charset="0"/>
                <a:sym typeface="Symbol" charset="0"/>
              </a:rPr>
              <a:t></a:t>
            </a:r>
            <a:r>
              <a:rPr lang="en-US" sz="2800">
                <a:latin typeface="Arial" charset="0"/>
              </a:rPr>
              <a:t>,</a:t>
            </a:r>
            <a:r>
              <a:rPr lang="en-US" sz="2800">
                <a:latin typeface="Arial" charset="0"/>
                <a:cs typeface="Arial" charset="0"/>
              </a:rPr>
              <a:t> </a:t>
            </a:r>
            <a:r>
              <a:rPr lang="en-US" sz="2800">
                <a:latin typeface="Arial" charset="0"/>
                <a:sym typeface="Symbol" charset="0"/>
              </a:rPr>
              <a:t></a:t>
            </a:r>
            <a:r>
              <a:rPr lang="en-US" sz="2800">
                <a:latin typeface="Arial" charset="0"/>
              </a:rPr>
              <a:t> , dan komplemen. Jika </a:t>
            </a:r>
            <a:r>
              <a:rPr lang="en-US" sz="2800" i="1">
                <a:latin typeface="Arial" charset="0"/>
              </a:rPr>
              <a:t>S</a:t>
            </a:r>
            <a:r>
              <a:rPr lang="en-US" sz="2800">
                <a:latin typeface="Arial" charset="0"/>
              </a:rPr>
              <a:t>* diperoleh dari </a:t>
            </a:r>
            <a:r>
              <a:rPr lang="en-US" sz="2800" i="1">
                <a:latin typeface="Arial" charset="0"/>
              </a:rPr>
              <a:t>S</a:t>
            </a:r>
            <a:r>
              <a:rPr lang="en-US" sz="2800">
                <a:latin typeface="Arial" charset="0"/>
              </a:rPr>
              <a:t> dengan mengganti </a:t>
            </a:r>
            <a:r>
              <a:rPr lang="en-US" sz="2800">
                <a:latin typeface="Arial" charset="0"/>
                <a:sym typeface="Symbol" charset="0"/>
              </a:rPr>
              <a:t></a:t>
            </a:r>
            <a:r>
              <a:rPr lang="en-US" sz="2800">
                <a:latin typeface="Arial" charset="0"/>
              </a:rPr>
              <a:t>  </a:t>
            </a:r>
            <a:r>
              <a:rPr lang="en-US" sz="2800">
                <a:latin typeface="Arial" charset="0"/>
                <a:sym typeface="Symbol" charset="0"/>
              </a:rPr>
              <a:t></a:t>
            </a:r>
            <a:r>
              <a:rPr lang="en-US" sz="2800">
                <a:latin typeface="Arial" charset="0"/>
              </a:rPr>
              <a:t> </a:t>
            </a:r>
            <a:r>
              <a:rPr lang="en-US" sz="2800">
                <a:latin typeface="Arial" charset="0"/>
                <a:sym typeface="Symbol" charset="0"/>
              </a:rPr>
              <a:t></a:t>
            </a:r>
            <a:r>
              <a:rPr lang="en-US" sz="2800">
                <a:latin typeface="Arial" charset="0"/>
              </a:rPr>
              <a:t> , </a:t>
            </a:r>
            <a:r>
              <a:rPr lang="en-US" sz="2800">
                <a:latin typeface="Arial" charset="0"/>
                <a:sym typeface="Symbol" charset="0"/>
              </a:rPr>
              <a:t></a:t>
            </a:r>
            <a:r>
              <a:rPr lang="en-US" sz="2800">
                <a:latin typeface="Arial" charset="0"/>
              </a:rPr>
              <a:t> </a:t>
            </a:r>
            <a:r>
              <a:rPr lang="en-US" sz="2800">
                <a:latin typeface="Arial" charset="0"/>
                <a:sym typeface="Symbol" charset="0"/>
              </a:rPr>
              <a:t></a:t>
            </a:r>
            <a:r>
              <a:rPr lang="en-US" sz="2800">
                <a:latin typeface="Arial" charset="0"/>
              </a:rPr>
              <a:t> </a:t>
            </a:r>
            <a:r>
              <a:rPr lang="en-US" sz="2800">
                <a:latin typeface="Arial" charset="0"/>
                <a:sym typeface="Symbol" charset="0"/>
              </a:rPr>
              <a:t></a:t>
            </a:r>
            <a:r>
              <a:rPr lang="en-US" sz="2800">
                <a:latin typeface="Arial" charset="0"/>
              </a:rPr>
              <a:t> ,  </a:t>
            </a:r>
            <a:r>
              <a:rPr lang="en-US" sz="2800">
                <a:latin typeface="Arial" charset="0"/>
                <a:cs typeface="Arial" charset="0"/>
              </a:rPr>
              <a:t>Ø</a:t>
            </a:r>
            <a:r>
              <a:rPr lang="en-US" sz="2800">
                <a:latin typeface="Arial" charset="0"/>
                <a:sym typeface="Symbol" charset="0"/>
              </a:rPr>
              <a:t></a:t>
            </a:r>
            <a:r>
              <a:rPr lang="en-US" sz="2800">
                <a:latin typeface="Arial" charset="0"/>
              </a:rPr>
              <a:t> </a:t>
            </a:r>
            <a:r>
              <a:rPr lang="en-US" sz="2800" i="1">
                <a:latin typeface="Arial" charset="0"/>
              </a:rPr>
              <a:t>U, U</a:t>
            </a:r>
            <a:r>
              <a:rPr lang="en-US" sz="2800">
                <a:latin typeface="Arial" charset="0"/>
              </a:rPr>
              <a:t> </a:t>
            </a:r>
            <a:r>
              <a:rPr lang="en-US" sz="2800">
                <a:latin typeface="Arial" charset="0"/>
                <a:sym typeface="Symbol" charset="0"/>
              </a:rPr>
              <a:t></a:t>
            </a:r>
            <a:r>
              <a:rPr lang="en-US" sz="2800">
                <a:latin typeface="Arial" charset="0"/>
                <a:cs typeface="Arial" charset="0"/>
                <a:sym typeface="Symbol" charset="0"/>
              </a:rPr>
              <a:t>Ø</a:t>
            </a:r>
            <a:r>
              <a:rPr lang="en-US" sz="2800">
                <a:latin typeface="Arial" charset="0"/>
              </a:rPr>
              <a:t> , sedangkan komplemen dibiarkan seperti semula, maka kesamaan </a:t>
            </a:r>
            <a:r>
              <a:rPr lang="en-US" sz="2800" i="1">
                <a:latin typeface="Arial" charset="0"/>
              </a:rPr>
              <a:t>S</a:t>
            </a:r>
            <a:r>
              <a:rPr lang="en-US" sz="2800">
                <a:latin typeface="Arial" charset="0"/>
              </a:rPr>
              <a:t>* juga benar dan disebut dual dari kesamaan </a:t>
            </a:r>
            <a:r>
              <a:rPr lang="en-US" sz="2800" i="1">
                <a:latin typeface="Arial" charset="0"/>
              </a:rPr>
              <a:t>S</a:t>
            </a:r>
            <a:r>
              <a:rPr lang="en-US" sz="2800">
                <a:latin typeface="Arial" charset="0"/>
              </a:rPr>
              <a:t>. </a:t>
            </a:r>
          </a:p>
          <a:p>
            <a:pPr eaLnBrk="1" hangingPunct="1">
              <a:buFont typeface="Wingdings" charset="0"/>
              <a:buNone/>
            </a:pPr>
            <a:endParaRPr lang="en-US" sz="2800">
              <a:latin typeface="Arial" charset="0"/>
              <a:sym typeface="Symbol"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eaLnBrk="1" hangingPunct="1"/>
            <a:r>
              <a:rPr lang="en-US" b="1">
                <a:latin typeface="Arial" charset="0"/>
              </a:rPr>
              <a:t>Prinsip Inklusi-Eksklusi</a:t>
            </a:r>
          </a:p>
        </p:txBody>
      </p:sp>
      <p:sp>
        <p:nvSpPr>
          <p:cNvPr id="62467" name="Rectangle 3"/>
          <p:cNvSpPr>
            <a:spLocks noGrp="1" noChangeArrowheads="1"/>
          </p:cNvSpPr>
          <p:nvPr>
            <p:ph type="body" idx="1"/>
          </p:nvPr>
        </p:nvSpPr>
        <p:spPr/>
        <p:txBody>
          <a:bodyPr/>
          <a:lstStyle/>
          <a:p>
            <a:pPr eaLnBrk="1" hangingPunct="1"/>
            <a:r>
              <a:rPr lang="en-US" sz="2800">
                <a:latin typeface="Arial" charset="0"/>
              </a:rPr>
              <a:t>Untuk dua himpunan A dan </a:t>
            </a:r>
            <a:r>
              <a:rPr lang="en-US" sz="2800" i="1">
                <a:latin typeface="Arial" charset="0"/>
              </a:rPr>
              <a:t>B</a:t>
            </a:r>
            <a:r>
              <a:rPr lang="en-US" sz="2800">
                <a:latin typeface="Arial" charset="0"/>
              </a:rPr>
              <a:t>:</a:t>
            </a:r>
          </a:p>
          <a:p>
            <a:pPr lvl="1" eaLnBrk="1" hangingPunct="1"/>
            <a:r>
              <a:rPr lang="en-US" sz="2400">
                <a:latin typeface="Arial" charset="0"/>
                <a:sym typeface="Symbol" charset="0"/>
              </a:rPr>
              <a:t></a:t>
            </a:r>
            <a:r>
              <a:rPr lang="en-US" sz="2400" i="1">
                <a:latin typeface="Arial" charset="0"/>
              </a:rPr>
              <a:t>A</a:t>
            </a:r>
            <a:r>
              <a:rPr lang="en-US" sz="2400">
                <a:latin typeface="Arial" charset="0"/>
              </a:rPr>
              <a:t> </a:t>
            </a:r>
            <a:r>
              <a:rPr lang="en-US" sz="2400">
                <a:latin typeface="Arial" charset="0"/>
                <a:sym typeface="Symbol" charset="0"/>
              </a:rPr>
              <a:t></a:t>
            </a:r>
            <a:r>
              <a:rPr lang="en-US" sz="2400">
                <a:latin typeface="Arial" charset="0"/>
              </a:rPr>
              <a:t> </a:t>
            </a:r>
            <a:r>
              <a:rPr lang="en-US" sz="2400" i="1">
                <a:latin typeface="Arial" charset="0"/>
              </a:rPr>
              <a:t>B</a:t>
            </a:r>
            <a:r>
              <a:rPr lang="en-US" sz="2400">
                <a:latin typeface="Arial" charset="0"/>
                <a:sym typeface="Symbol" charset="0"/>
              </a:rPr>
              <a:t></a:t>
            </a:r>
            <a:r>
              <a:rPr lang="en-US" sz="2400">
                <a:latin typeface="Arial" charset="0"/>
              </a:rPr>
              <a:t> = </a:t>
            </a:r>
            <a:r>
              <a:rPr lang="en-US" sz="2400">
                <a:latin typeface="Arial" charset="0"/>
                <a:sym typeface="Symbol" charset="0"/>
              </a:rPr>
              <a:t></a:t>
            </a:r>
            <a:r>
              <a:rPr lang="en-US" sz="2400" i="1">
                <a:latin typeface="Arial" charset="0"/>
              </a:rPr>
              <a:t>A</a:t>
            </a:r>
            <a:r>
              <a:rPr lang="en-US" sz="2400">
                <a:latin typeface="Arial" charset="0"/>
                <a:sym typeface="Symbol" charset="0"/>
              </a:rPr>
              <a:t></a:t>
            </a:r>
            <a:r>
              <a:rPr lang="en-US" sz="2400">
                <a:latin typeface="Arial" charset="0"/>
              </a:rPr>
              <a:t> + </a:t>
            </a:r>
            <a:r>
              <a:rPr lang="en-US" sz="2400">
                <a:latin typeface="Arial" charset="0"/>
                <a:sym typeface="Symbol" charset="0"/>
              </a:rPr>
              <a:t></a:t>
            </a:r>
            <a:r>
              <a:rPr lang="en-US" sz="2400" i="1">
                <a:latin typeface="Arial" charset="0"/>
              </a:rPr>
              <a:t>B</a:t>
            </a:r>
            <a:r>
              <a:rPr lang="en-US" sz="2400">
                <a:latin typeface="Arial" charset="0"/>
                <a:sym typeface="Symbol" charset="0"/>
              </a:rPr>
              <a:t></a:t>
            </a:r>
            <a:r>
              <a:rPr lang="en-US" sz="2400">
                <a:latin typeface="Arial" charset="0"/>
              </a:rPr>
              <a:t> – </a:t>
            </a:r>
            <a:r>
              <a:rPr lang="en-US" sz="2400">
                <a:latin typeface="Arial" charset="0"/>
                <a:sym typeface="Symbol" charset="0"/>
              </a:rPr>
              <a:t></a:t>
            </a:r>
            <a:r>
              <a:rPr lang="en-US" sz="2400" i="1">
                <a:latin typeface="Arial" charset="0"/>
              </a:rPr>
              <a:t>A</a:t>
            </a:r>
            <a:r>
              <a:rPr lang="en-US" sz="2400">
                <a:latin typeface="Arial" charset="0"/>
              </a:rPr>
              <a:t> </a:t>
            </a:r>
            <a:r>
              <a:rPr lang="en-US" sz="2400">
                <a:latin typeface="Arial" charset="0"/>
                <a:sym typeface="Symbol" charset="0"/>
              </a:rPr>
              <a:t></a:t>
            </a:r>
            <a:r>
              <a:rPr lang="en-US" sz="2400">
                <a:latin typeface="Arial" charset="0"/>
              </a:rPr>
              <a:t> </a:t>
            </a:r>
            <a:r>
              <a:rPr lang="en-US" sz="2400" i="1">
                <a:latin typeface="Arial" charset="0"/>
              </a:rPr>
              <a:t>B</a:t>
            </a:r>
            <a:r>
              <a:rPr lang="en-US" sz="2400">
                <a:latin typeface="Arial" charset="0"/>
                <a:sym typeface="Symbol" charset="0"/>
              </a:rPr>
              <a:t></a:t>
            </a:r>
            <a:r>
              <a:rPr lang="en-US" sz="2400">
                <a:latin typeface="Arial" charset="0"/>
              </a:rPr>
              <a:t> 		</a:t>
            </a:r>
          </a:p>
          <a:p>
            <a:pPr lvl="1" eaLnBrk="1" hangingPunct="1"/>
            <a:r>
              <a:rPr lang="en-US" sz="2400">
                <a:latin typeface="Arial" charset="0"/>
                <a:sym typeface="Symbol" charset="0"/>
              </a:rPr>
              <a:t></a:t>
            </a:r>
            <a:r>
              <a:rPr lang="en-US" sz="2400" i="1">
                <a:latin typeface="Arial" charset="0"/>
              </a:rPr>
              <a:t>A</a:t>
            </a:r>
            <a:r>
              <a:rPr lang="en-US" sz="2400">
                <a:latin typeface="Arial" charset="0"/>
              </a:rPr>
              <a:t> </a:t>
            </a:r>
            <a:r>
              <a:rPr lang="en-US" sz="2400">
                <a:latin typeface="Arial" charset="0"/>
                <a:sym typeface="Symbol" charset="0"/>
              </a:rPr>
              <a:t></a:t>
            </a:r>
            <a:r>
              <a:rPr lang="en-US" sz="2400">
                <a:latin typeface="Arial" charset="0"/>
              </a:rPr>
              <a:t> </a:t>
            </a:r>
            <a:r>
              <a:rPr lang="en-US" sz="2400" i="1">
                <a:latin typeface="Arial" charset="0"/>
              </a:rPr>
              <a:t>B</a:t>
            </a:r>
            <a:r>
              <a:rPr lang="en-US" sz="2400">
                <a:latin typeface="Arial" charset="0"/>
                <a:sym typeface="Symbol" charset="0"/>
              </a:rPr>
              <a:t></a:t>
            </a:r>
            <a:r>
              <a:rPr lang="en-US" sz="2400">
                <a:latin typeface="Arial" charset="0"/>
              </a:rPr>
              <a:t> = </a:t>
            </a:r>
            <a:r>
              <a:rPr lang="en-US" sz="2400">
                <a:latin typeface="Arial" charset="0"/>
                <a:sym typeface="Symbol" charset="0"/>
              </a:rPr>
              <a:t></a:t>
            </a:r>
            <a:r>
              <a:rPr lang="en-US" sz="2400" i="1">
                <a:latin typeface="Arial" charset="0"/>
              </a:rPr>
              <a:t>A</a:t>
            </a:r>
            <a:r>
              <a:rPr lang="en-US" sz="2400">
                <a:latin typeface="Arial" charset="0"/>
                <a:sym typeface="Symbol" charset="0"/>
              </a:rPr>
              <a:t></a:t>
            </a:r>
            <a:r>
              <a:rPr lang="en-US" sz="2400">
                <a:latin typeface="Arial" charset="0"/>
              </a:rPr>
              <a:t> +</a:t>
            </a:r>
            <a:r>
              <a:rPr lang="en-US" sz="2400">
                <a:latin typeface="Arial" charset="0"/>
                <a:sym typeface="Symbol" charset="0"/>
              </a:rPr>
              <a:t></a:t>
            </a:r>
            <a:r>
              <a:rPr lang="en-US" sz="2400" i="1">
                <a:latin typeface="Arial" charset="0"/>
              </a:rPr>
              <a:t>B</a:t>
            </a:r>
            <a:r>
              <a:rPr lang="en-US" sz="2400">
                <a:latin typeface="Arial" charset="0"/>
                <a:sym typeface="Symbol" charset="0"/>
              </a:rPr>
              <a:t></a:t>
            </a:r>
            <a:r>
              <a:rPr lang="en-US" sz="2400">
                <a:latin typeface="Arial" charset="0"/>
              </a:rPr>
              <a:t> – 2</a:t>
            </a:r>
            <a:r>
              <a:rPr lang="en-US" sz="2400">
                <a:latin typeface="Arial" charset="0"/>
                <a:sym typeface="Symbol" charset="0"/>
              </a:rPr>
              <a:t></a:t>
            </a:r>
            <a:r>
              <a:rPr lang="en-US" sz="2400" i="1">
                <a:latin typeface="Arial" charset="0"/>
              </a:rPr>
              <a:t>A</a:t>
            </a:r>
            <a:r>
              <a:rPr lang="en-US" sz="2400">
                <a:latin typeface="Arial" charset="0"/>
              </a:rPr>
              <a:t> </a:t>
            </a:r>
            <a:r>
              <a:rPr lang="en-US" sz="2400">
                <a:latin typeface="Arial" charset="0"/>
                <a:sym typeface="Symbol" charset="0"/>
              </a:rPr>
              <a:t></a:t>
            </a:r>
            <a:r>
              <a:rPr lang="en-US" sz="2400">
                <a:latin typeface="Arial" charset="0"/>
              </a:rPr>
              <a:t> </a:t>
            </a:r>
            <a:r>
              <a:rPr lang="en-US" sz="2400" i="1">
                <a:latin typeface="Arial" charset="0"/>
              </a:rPr>
              <a:t>B</a:t>
            </a:r>
            <a:r>
              <a:rPr lang="en-US" sz="2400">
                <a:latin typeface="Arial" charset="0"/>
                <a:sym typeface="Symbol" charset="0"/>
              </a:rPr>
              <a:t></a:t>
            </a:r>
            <a:r>
              <a:rPr lang="en-US" sz="2400">
                <a:latin typeface="Arial" charset="0"/>
              </a:rPr>
              <a:t>	</a:t>
            </a:r>
          </a:p>
          <a:p>
            <a:pPr eaLnBrk="1" hangingPunct="1"/>
            <a:endParaRPr lang="en-US" sz="2800">
              <a:latin typeface="Arial" charset="0"/>
            </a:endParaRPr>
          </a:p>
          <a:p>
            <a:pPr eaLnBrk="1" hangingPunct="1"/>
            <a:r>
              <a:rPr lang="en-US" sz="2800">
                <a:latin typeface="Arial" charset="0"/>
              </a:rPr>
              <a:t>Untuk tiga buah himpunan </a:t>
            </a:r>
            <a:r>
              <a:rPr lang="en-US" sz="2800" i="1">
                <a:latin typeface="Arial" charset="0"/>
              </a:rPr>
              <a:t>A</a:t>
            </a:r>
            <a:r>
              <a:rPr lang="en-US" sz="2800">
                <a:latin typeface="Arial" charset="0"/>
              </a:rPr>
              <a:t>, </a:t>
            </a:r>
            <a:r>
              <a:rPr lang="en-US" sz="2800" i="1">
                <a:latin typeface="Arial" charset="0"/>
              </a:rPr>
              <a:t>B</a:t>
            </a:r>
            <a:r>
              <a:rPr lang="en-US" sz="2800">
                <a:latin typeface="Arial" charset="0"/>
              </a:rPr>
              <a:t>, dan </a:t>
            </a:r>
            <a:r>
              <a:rPr lang="en-US" sz="2800" i="1">
                <a:latin typeface="Arial" charset="0"/>
              </a:rPr>
              <a:t>C</a:t>
            </a:r>
            <a:r>
              <a:rPr lang="en-US" sz="2800">
                <a:latin typeface="Arial" charset="0"/>
              </a:rPr>
              <a:t>, berlaku</a:t>
            </a:r>
          </a:p>
          <a:p>
            <a:pPr lvl="1" eaLnBrk="1" hangingPunct="1"/>
            <a:r>
              <a:rPr lang="en-US" sz="2000">
                <a:latin typeface="Arial" charset="0"/>
                <a:sym typeface="Symbol" charset="0"/>
              </a:rPr>
              <a:t></a:t>
            </a:r>
            <a:r>
              <a:rPr lang="en-US" sz="2000" i="1">
                <a:latin typeface="Arial" charset="0"/>
              </a:rPr>
              <a:t>A</a:t>
            </a:r>
            <a:r>
              <a:rPr lang="en-US" sz="2000">
                <a:latin typeface="Arial" charset="0"/>
              </a:rPr>
              <a:t> </a:t>
            </a:r>
            <a:r>
              <a:rPr lang="en-US" sz="2000">
                <a:latin typeface="Arial" charset="0"/>
                <a:sym typeface="Symbol" charset="0"/>
              </a:rPr>
              <a:t></a:t>
            </a:r>
            <a:r>
              <a:rPr lang="en-US" sz="2000">
                <a:latin typeface="Arial" charset="0"/>
              </a:rPr>
              <a:t> </a:t>
            </a:r>
            <a:r>
              <a:rPr lang="en-US" sz="2000" i="1">
                <a:latin typeface="Arial" charset="0"/>
              </a:rPr>
              <a:t>B</a:t>
            </a:r>
            <a:r>
              <a:rPr lang="en-US" sz="2000">
                <a:latin typeface="Arial" charset="0"/>
              </a:rPr>
              <a:t> </a:t>
            </a:r>
            <a:r>
              <a:rPr lang="en-US" sz="2000">
                <a:latin typeface="Arial" charset="0"/>
                <a:sym typeface="Symbol" charset="0"/>
              </a:rPr>
              <a:t></a:t>
            </a:r>
            <a:r>
              <a:rPr lang="en-US" sz="2000">
                <a:latin typeface="Arial" charset="0"/>
              </a:rPr>
              <a:t> </a:t>
            </a:r>
            <a:r>
              <a:rPr lang="en-US" sz="2000" i="1">
                <a:latin typeface="Arial" charset="0"/>
              </a:rPr>
              <a:t>C</a:t>
            </a:r>
            <a:r>
              <a:rPr lang="en-US" sz="2000">
                <a:latin typeface="Arial" charset="0"/>
                <a:sym typeface="Symbol" charset="0"/>
              </a:rPr>
              <a:t></a:t>
            </a:r>
            <a:r>
              <a:rPr lang="en-US" sz="2000">
                <a:latin typeface="Arial" charset="0"/>
              </a:rPr>
              <a:t> = </a:t>
            </a:r>
            <a:r>
              <a:rPr lang="en-US" sz="2000">
                <a:latin typeface="Arial" charset="0"/>
                <a:sym typeface="Symbol" charset="0"/>
              </a:rPr>
              <a:t></a:t>
            </a:r>
            <a:r>
              <a:rPr lang="en-US" sz="2000" i="1">
                <a:latin typeface="Arial" charset="0"/>
              </a:rPr>
              <a:t>A</a:t>
            </a:r>
            <a:r>
              <a:rPr lang="en-US" sz="2000">
                <a:latin typeface="Arial" charset="0"/>
                <a:sym typeface="Symbol" charset="0"/>
              </a:rPr>
              <a:t></a:t>
            </a:r>
            <a:r>
              <a:rPr lang="en-US" sz="2000">
                <a:latin typeface="Arial" charset="0"/>
              </a:rPr>
              <a:t> + </a:t>
            </a:r>
            <a:r>
              <a:rPr lang="en-US" sz="2000">
                <a:latin typeface="Arial" charset="0"/>
                <a:sym typeface="Symbol" charset="0"/>
              </a:rPr>
              <a:t></a:t>
            </a:r>
            <a:r>
              <a:rPr lang="en-US" sz="2000" i="1">
                <a:latin typeface="Arial" charset="0"/>
              </a:rPr>
              <a:t>B</a:t>
            </a:r>
            <a:r>
              <a:rPr lang="en-US" sz="2000">
                <a:latin typeface="Arial" charset="0"/>
                <a:sym typeface="Symbol" charset="0"/>
              </a:rPr>
              <a:t></a:t>
            </a:r>
            <a:r>
              <a:rPr lang="en-US" sz="2000">
                <a:latin typeface="Arial" charset="0"/>
              </a:rPr>
              <a:t> + </a:t>
            </a:r>
            <a:r>
              <a:rPr lang="en-US" sz="2000">
                <a:latin typeface="Arial" charset="0"/>
                <a:sym typeface="Symbol" charset="0"/>
              </a:rPr>
              <a:t></a:t>
            </a:r>
            <a:r>
              <a:rPr lang="en-US" sz="2000" i="1">
                <a:latin typeface="Arial" charset="0"/>
              </a:rPr>
              <a:t>C</a:t>
            </a:r>
            <a:r>
              <a:rPr lang="en-US" sz="2000">
                <a:latin typeface="Arial" charset="0"/>
                <a:sym typeface="Symbol" charset="0"/>
              </a:rPr>
              <a:t></a:t>
            </a:r>
            <a:r>
              <a:rPr lang="en-US" sz="2000">
                <a:latin typeface="Arial" charset="0"/>
              </a:rPr>
              <a:t> –  </a:t>
            </a:r>
            <a:r>
              <a:rPr lang="en-US" sz="2000">
                <a:latin typeface="Arial" charset="0"/>
                <a:sym typeface="Symbol" charset="0"/>
              </a:rPr>
              <a:t></a:t>
            </a:r>
            <a:r>
              <a:rPr lang="en-US" sz="2000" i="1">
                <a:latin typeface="Arial" charset="0"/>
              </a:rPr>
              <a:t>A</a:t>
            </a:r>
            <a:r>
              <a:rPr lang="en-US" sz="2000">
                <a:latin typeface="Arial" charset="0"/>
              </a:rPr>
              <a:t> </a:t>
            </a:r>
            <a:r>
              <a:rPr lang="en-US" sz="2000">
                <a:latin typeface="Arial" charset="0"/>
                <a:sym typeface="Symbol" charset="0"/>
              </a:rPr>
              <a:t></a:t>
            </a:r>
            <a:r>
              <a:rPr lang="en-US" sz="2000">
                <a:latin typeface="Arial" charset="0"/>
              </a:rPr>
              <a:t> </a:t>
            </a:r>
            <a:r>
              <a:rPr lang="en-US" sz="2000" i="1">
                <a:latin typeface="Arial" charset="0"/>
              </a:rPr>
              <a:t>B</a:t>
            </a:r>
            <a:r>
              <a:rPr lang="en-US" sz="2000">
                <a:latin typeface="Arial" charset="0"/>
                <a:sym typeface="Symbol" charset="0"/>
              </a:rPr>
              <a:t></a:t>
            </a:r>
            <a:r>
              <a:rPr lang="en-US" sz="2000">
                <a:latin typeface="Arial" charset="0"/>
              </a:rPr>
              <a:t> –  </a:t>
            </a:r>
            <a:r>
              <a:rPr lang="en-US" sz="2000">
                <a:latin typeface="Arial" charset="0"/>
                <a:sym typeface="Symbol" charset="0"/>
              </a:rPr>
              <a:t></a:t>
            </a:r>
            <a:r>
              <a:rPr lang="en-US" sz="2000" i="1">
                <a:latin typeface="Arial" charset="0"/>
              </a:rPr>
              <a:t>A</a:t>
            </a:r>
            <a:r>
              <a:rPr lang="en-US" sz="2000">
                <a:latin typeface="Arial" charset="0"/>
              </a:rPr>
              <a:t> </a:t>
            </a:r>
            <a:r>
              <a:rPr lang="en-US" sz="2000">
                <a:latin typeface="Arial" charset="0"/>
                <a:sym typeface="Symbol" charset="0"/>
              </a:rPr>
              <a:t></a:t>
            </a:r>
            <a:r>
              <a:rPr lang="en-US" sz="2000">
                <a:latin typeface="Arial" charset="0"/>
              </a:rPr>
              <a:t> </a:t>
            </a:r>
            <a:r>
              <a:rPr lang="en-US" sz="2000" i="1">
                <a:latin typeface="Arial" charset="0"/>
              </a:rPr>
              <a:t>C</a:t>
            </a:r>
            <a:r>
              <a:rPr lang="en-US" sz="2000">
                <a:latin typeface="Arial" charset="0"/>
                <a:sym typeface="Symbol" charset="0"/>
              </a:rPr>
              <a:t></a:t>
            </a:r>
            <a:r>
              <a:rPr lang="en-US" sz="2000">
                <a:latin typeface="Arial" charset="0"/>
              </a:rPr>
              <a:t> –  </a:t>
            </a:r>
          </a:p>
          <a:p>
            <a:pPr lvl="1" eaLnBrk="1" hangingPunct="1">
              <a:buFont typeface="Wingdings" charset="0"/>
              <a:buNone/>
            </a:pPr>
            <a:r>
              <a:rPr lang="en-US" sz="2000">
                <a:latin typeface="Arial" charset="0"/>
                <a:sym typeface="Symbol" charset="0"/>
              </a:rPr>
              <a:t>    </a:t>
            </a:r>
            <a:r>
              <a:rPr lang="en-US" sz="2000" i="1">
                <a:latin typeface="Arial" charset="0"/>
              </a:rPr>
              <a:t>B</a:t>
            </a:r>
            <a:r>
              <a:rPr lang="en-US" sz="2000">
                <a:latin typeface="Arial" charset="0"/>
              </a:rPr>
              <a:t> </a:t>
            </a:r>
            <a:r>
              <a:rPr lang="en-US" sz="2000">
                <a:latin typeface="Arial" charset="0"/>
                <a:sym typeface="Symbol" charset="0"/>
              </a:rPr>
              <a:t></a:t>
            </a:r>
            <a:r>
              <a:rPr lang="en-US" sz="2000">
                <a:latin typeface="Arial" charset="0"/>
              </a:rPr>
              <a:t> </a:t>
            </a:r>
            <a:r>
              <a:rPr lang="en-US" sz="2000" i="1">
                <a:latin typeface="Arial" charset="0"/>
              </a:rPr>
              <a:t>C</a:t>
            </a:r>
            <a:r>
              <a:rPr lang="en-US" sz="2000">
                <a:latin typeface="Arial" charset="0"/>
                <a:sym typeface="Symbol" charset="0"/>
              </a:rPr>
              <a:t></a:t>
            </a:r>
            <a:r>
              <a:rPr lang="en-US" sz="2000">
                <a:latin typeface="Arial" charset="0"/>
              </a:rPr>
              <a:t> + </a:t>
            </a:r>
            <a:r>
              <a:rPr lang="en-US" sz="2000">
                <a:latin typeface="Arial" charset="0"/>
                <a:sym typeface="Symbol" charset="0"/>
              </a:rPr>
              <a:t></a:t>
            </a:r>
            <a:r>
              <a:rPr lang="en-US" sz="2000" i="1">
                <a:latin typeface="Arial" charset="0"/>
              </a:rPr>
              <a:t>A</a:t>
            </a:r>
            <a:r>
              <a:rPr lang="en-US" sz="2000">
                <a:latin typeface="Arial" charset="0"/>
              </a:rPr>
              <a:t> </a:t>
            </a:r>
            <a:r>
              <a:rPr lang="en-US" sz="2000">
                <a:latin typeface="Arial" charset="0"/>
                <a:sym typeface="Symbol" charset="0"/>
              </a:rPr>
              <a:t></a:t>
            </a:r>
            <a:r>
              <a:rPr lang="en-US" sz="2000">
                <a:latin typeface="Arial" charset="0"/>
              </a:rPr>
              <a:t> </a:t>
            </a:r>
            <a:r>
              <a:rPr lang="en-US" sz="2000" i="1">
                <a:latin typeface="Arial" charset="0"/>
              </a:rPr>
              <a:t>B</a:t>
            </a:r>
            <a:r>
              <a:rPr lang="en-US" sz="2000">
                <a:latin typeface="Arial" charset="0"/>
              </a:rPr>
              <a:t> </a:t>
            </a:r>
            <a:r>
              <a:rPr lang="en-US" sz="2000">
                <a:latin typeface="Arial" charset="0"/>
                <a:sym typeface="Symbol" charset="0"/>
              </a:rPr>
              <a:t></a:t>
            </a:r>
            <a:r>
              <a:rPr lang="en-US" sz="2000">
                <a:latin typeface="Arial" charset="0"/>
              </a:rPr>
              <a:t> </a:t>
            </a:r>
            <a:r>
              <a:rPr lang="en-US" sz="2000" i="1">
                <a:latin typeface="Arial" charset="0"/>
              </a:rPr>
              <a:t>C</a:t>
            </a:r>
            <a:r>
              <a:rPr lang="en-US" sz="2000">
                <a:latin typeface="Arial" charset="0"/>
                <a:sym typeface="Symbol" charset="0"/>
              </a:rPr>
              <a:t></a:t>
            </a:r>
            <a:r>
              <a:rPr lang="en-US" sz="2000">
                <a:latin typeface="Arial" charset="0"/>
              </a:rPr>
              <a:t>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r>
              <a:rPr lang="en-US" b="1">
                <a:latin typeface="Arial" charset="0"/>
              </a:rPr>
              <a:t>Prinsip Inklusi-Eksklusi</a:t>
            </a:r>
          </a:p>
        </p:txBody>
      </p:sp>
      <p:sp>
        <p:nvSpPr>
          <p:cNvPr id="63491" name="Rectangle 3"/>
          <p:cNvSpPr>
            <a:spLocks noGrp="1" noChangeArrowheads="1"/>
          </p:cNvSpPr>
          <p:nvPr>
            <p:ph type="body" idx="1"/>
          </p:nvPr>
        </p:nvSpPr>
        <p:spPr/>
        <p:txBody>
          <a:bodyPr/>
          <a:lstStyle/>
          <a:p>
            <a:pPr eaLnBrk="1" hangingPunct="1"/>
            <a:r>
              <a:rPr lang="en-US" sz="2800" b="1">
                <a:latin typeface="Arial" charset="0"/>
              </a:rPr>
              <a:t>Contoh: </a:t>
            </a:r>
            <a:r>
              <a:rPr lang="en-US" sz="2800">
                <a:latin typeface="Arial" charset="0"/>
              </a:rPr>
              <a:t> Berapa banyaknya bilangan bulat antara 1 dan 100 yang habis dibagi 3 atau 5?</a:t>
            </a:r>
          </a:p>
          <a:p>
            <a:pPr eaLnBrk="1" hangingPunct="1">
              <a:buFont typeface="Wingdings" charset="0"/>
              <a:buNone/>
            </a:pPr>
            <a:r>
              <a:rPr lang="en-US" sz="2800">
                <a:latin typeface="Arial" charset="0"/>
                <a:sym typeface="Symbol" charset="0"/>
              </a:rPr>
              <a:t>	Penyelesaian: </a:t>
            </a:r>
            <a:r>
              <a:rPr lang="en-US" sz="2400">
                <a:latin typeface="Arial" charset="0"/>
                <a:sym typeface="Symbol" charset="0"/>
              </a:rPr>
              <a:t></a:t>
            </a:r>
            <a:r>
              <a:rPr lang="en-US" sz="2400" i="1">
                <a:latin typeface="Arial" charset="0"/>
              </a:rPr>
              <a:t>A</a:t>
            </a:r>
            <a:r>
              <a:rPr lang="en-US" sz="2400">
                <a:latin typeface="Arial" charset="0"/>
                <a:sym typeface="Symbol" charset="0"/>
              </a:rPr>
              <a:t></a:t>
            </a:r>
            <a:r>
              <a:rPr lang="en-US" sz="2400">
                <a:latin typeface="Arial" charset="0"/>
              </a:rPr>
              <a:t> = </a:t>
            </a:r>
            <a:r>
              <a:rPr lang="en-US" sz="2400">
                <a:latin typeface="Arial" charset="0"/>
                <a:sym typeface="Symbol" charset="0"/>
              </a:rPr>
              <a:t></a:t>
            </a:r>
            <a:r>
              <a:rPr lang="en-US" sz="2400">
                <a:latin typeface="Arial" charset="0"/>
              </a:rPr>
              <a:t>100/3</a:t>
            </a:r>
            <a:r>
              <a:rPr lang="en-US" sz="2400">
                <a:latin typeface="Arial" charset="0"/>
                <a:sym typeface="Symbol" charset="0"/>
              </a:rPr>
              <a:t></a:t>
            </a:r>
            <a:r>
              <a:rPr lang="en-US" sz="2400">
                <a:latin typeface="Arial" charset="0"/>
              </a:rPr>
              <a:t>  = 33, 	</a:t>
            </a:r>
            <a:endParaRPr lang="en-US" sz="2400">
              <a:latin typeface="Arial" charset="0"/>
              <a:sym typeface="Symbol" charset="0"/>
            </a:endParaRPr>
          </a:p>
          <a:p>
            <a:pPr eaLnBrk="1" hangingPunct="1">
              <a:buFont typeface="Wingdings" charset="0"/>
              <a:buNone/>
            </a:pPr>
            <a:r>
              <a:rPr lang="en-US" sz="2400">
                <a:latin typeface="Arial" charset="0"/>
                <a:sym typeface="Symbol" charset="0"/>
              </a:rPr>
              <a:t>	</a:t>
            </a:r>
            <a:r>
              <a:rPr lang="en-US" sz="2400" i="1">
                <a:latin typeface="Arial" charset="0"/>
              </a:rPr>
              <a:t>B</a:t>
            </a:r>
            <a:r>
              <a:rPr lang="en-US" sz="2400">
                <a:latin typeface="Arial" charset="0"/>
                <a:sym typeface="Symbol" charset="0"/>
              </a:rPr>
              <a:t></a:t>
            </a:r>
            <a:r>
              <a:rPr lang="en-US" sz="2400">
                <a:latin typeface="Arial" charset="0"/>
              </a:rPr>
              <a:t> = </a:t>
            </a:r>
            <a:r>
              <a:rPr lang="en-US" sz="2400">
                <a:latin typeface="Arial" charset="0"/>
                <a:sym typeface="Symbol" charset="0"/>
              </a:rPr>
              <a:t></a:t>
            </a:r>
            <a:r>
              <a:rPr lang="en-US" sz="2400">
                <a:latin typeface="Arial" charset="0"/>
              </a:rPr>
              <a:t>100/5</a:t>
            </a:r>
            <a:r>
              <a:rPr lang="en-US" sz="2400">
                <a:latin typeface="Arial" charset="0"/>
                <a:sym typeface="Symbol" charset="0"/>
              </a:rPr>
              <a:t></a:t>
            </a:r>
            <a:r>
              <a:rPr lang="en-US" sz="2400">
                <a:latin typeface="Arial" charset="0"/>
              </a:rPr>
              <a:t>  = 20, 	</a:t>
            </a:r>
            <a:endParaRPr lang="en-US" sz="2400">
              <a:latin typeface="Arial" charset="0"/>
              <a:sym typeface="Symbol" charset="0"/>
            </a:endParaRPr>
          </a:p>
          <a:p>
            <a:pPr eaLnBrk="1" hangingPunct="1">
              <a:buFont typeface="Wingdings" charset="0"/>
              <a:buNone/>
            </a:pPr>
            <a:r>
              <a:rPr lang="en-US" sz="2400">
                <a:latin typeface="Arial" charset="0"/>
                <a:sym typeface="Symbol" charset="0"/>
              </a:rPr>
              <a:t>	</a:t>
            </a:r>
            <a:r>
              <a:rPr lang="en-US" sz="2400" i="1">
                <a:latin typeface="Arial" charset="0"/>
              </a:rPr>
              <a:t>A</a:t>
            </a:r>
            <a:r>
              <a:rPr lang="en-US" sz="2400">
                <a:latin typeface="Arial" charset="0"/>
              </a:rPr>
              <a:t> </a:t>
            </a:r>
            <a:r>
              <a:rPr lang="en-US" sz="2400">
                <a:latin typeface="Arial" charset="0"/>
                <a:sym typeface="Symbol" charset="0"/>
              </a:rPr>
              <a:t></a:t>
            </a:r>
            <a:r>
              <a:rPr lang="en-US" sz="2400">
                <a:latin typeface="Arial" charset="0"/>
              </a:rPr>
              <a:t> </a:t>
            </a:r>
            <a:r>
              <a:rPr lang="en-US" sz="2400" i="1">
                <a:latin typeface="Arial" charset="0"/>
              </a:rPr>
              <a:t>B</a:t>
            </a:r>
            <a:r>
              <a:rPr lang="en-US" sz="2400">
                <a:latin typeface="Arial" charset="0"/>
                <a:sym typeface="Symbol" charset="0"/>
              </a:rPr>
              <a:t></a:t>
            </a:r>
            <a:r>
              <a:rPr lang="en-US" sz="2400">
                <a:latin typeface="Arial" charset="0"/>
              </a:rPr>
              <a:t> = </a:t>
            </a:r>
            <a:r>
              <a:rPr lang="en-US" sz="2400">
                <a:latin typeface="Arial" charset="0"/>
                <a:sym typeface="Symbol" charset="0"/>
              </a:rPr>
              <a:t></a:t>
            </a:r>
            <a:r>
              <a:rPr lang="en-US" sz="2400">
                <a:latin typeface="Arial" charset="0"/>
              </a:rPr>
              <a:t>100/15</a:t>
            </a:r>
            <a:r>
              <a:rPr lang="en-US" sz="2400">
                <a:latin typeface="Arial" charset="0"/>
                <a:sym typeface="Symbol" charset="0"/>
              </a:rPr>
              <a:t></a:t>
            </a:r>
            <a:r>
              <a:rPr lang="en-US" sz="2400">
                <a:latin typeface="Arial" charset="0"/>
              </a:rPr>
              <a:t>  = 6</a:t>
            </a:r>
          </a:p>
          <a:p>
            <a:pPr eaLnBrk="1" hangingPunct="1">
              <a:buFont typeface="Wingdings" charset="0"/>
              <a:buNone/>
            </a:pPr>
            <a:r>
              <a:rPr lang="en-US" sz="2400">
                <a:latin typeface="Arial" charset="0"/>
              </a:rPr>
              <a:t>	</a:t>
            </a:r>
            <a:r>
              <a:rPr lang="en-US" sz="2400">
                <a:latin typeface="Arial" charset="0"/>
                <a:sym typeface="Symbol" charset="0"/>
              </a:rPr>
              <a:t></a:t>
            </a:r>
            <a:r>
              <a:rPr lang="en-US" sz="2400" i="1">
                <a:latin typeface="Arial" charset="0"/>
              </a:rPr>
              <a:t>A</a:t>
            </a:r>
            <a:r>
              <a:rPr lang="en-US" sz="2400">
                <a:latin typeface="Arial" charset="0"/>
              </a:rPr>
              <a:t> </a:t>
            </a:r>
            <a:r>
              <a:rPr lang="en-US" sz="2400">
                <a:latin typeface="Arial" charset="0"/>
                <a:sym typeface="Symbol" charset="0"/>
              </a:rPr>
              <a:t></a:t>
            </a:r>
            <a:r>
              <a:rPr lang="en-US" sz="2400">
                <a:latin typeface="Arial" charset="0"/>
              </a:rPr>
              <a:t> </a:t>
            </a:r>
            <a:r>
              <a:rPr lang="en-US" sz="2400" i="1">
                <a:latin typeface="Arial" charset="0"/>
              </a:rPr>
              <a:t>B</a:t>
            </a:r>
            <a:r>
              <a:rPr lang="en-US" sz="2400">
                <a:latin typeface="Arial" charset="0"/>
                <a:sym typeface="Symbol" charset="0"/>
              </a:rPr>
              <a:t></a:t>
            </a:r>
            <a:r>
              <a:rPr lang="en-US" sz="2400">
                <a:latin typeface="Arial" charset="0"/>
              </a:rPr>
              <a:t> = </a:t>
            </a:r>
            <a:r>
              <a:rPr lang="en-US" sz="2400">
                <a:latin typeface="Arial" charset="0"/>
                <a:sym typeface="Symbol" charset="0"/>
              </a:rPr>
              <a:t></a:t>
            </a:r>
            <a:r>
              <a:rPr lang="en-US" sz="2400" i="1">
                <a:latin typeface="Arial" charset="0"/>
              </a:rPr>
              <a:t>A</a:t>
            </a:r>
            <a:r>
              <a:rPr lang="en-US" sz="2400">
                <a:latin typeface="Arial" charset="0"/>
                <a:sym typeface="Symbol" charset="0"/>
              </a:rPr>
              <a:t></a:t>
            </a:r>
            <a:r>
              <a:rPr lang="en-US" sz="2400">
                <a:latin typeface="Arial" charset="0"/>
              </a:rPr>
              <a:t> + </a:t>
            </a:r>
            <a:r>
              <a:rPr lang="en-US" sz="2400">
                <a:latin typeface="Arial" charset="0"/>
                <a:sym typeface="Symbol" charset="0"/>
              </a:rPr>
              <a:t></a:t>
            </a:r>
            <a:r>
              <a:rPr lang="en-US" sz="2400" i="1">
                <a:latin typeface="Arial" charset="0"/>
              </a:rPr>
              <a:t>B</a:t>
            </a:r>
            <a:r>
              <a:rPr lang="en-US" sz="2400">
                <a:latin typeface="Arial" charset="0"/>
                <a:sym typeface="Symbol" charset="0"/>
              </a:rPr>
              <a:t></a:t>
            </a:r>
            <a:r>
              <a:rPr lang="en-US" sz="2400">
                <a:latin typeface="Arial" charset="0"/>
              </a:rPr>
              <a:t> –  </a:t>
            </a:r>
            <a:r>
              <a:rPr lang="en-US" sz="2400">
                <a:latin typeface="Arial" charset="0"/>
                <a:sym typeface="Symbol" charset="0"/>
              </a:rPr>
              <a:t></a:t>
            </a:r>
            <a:r>
              <a:rPr lang="en-US" sz="2400" i="1">
                <a:latin typeface="Arial" charset="0"/>
              </a:rPr>
              <a:t>A</a:t>
            </a:r>
            <a:r>
              <a:rPr lang="en-US" sz="2400">
                <a:latin typeface="Arial" charset="0"/>
              </a:rPr>
              <a:t> </a:t>
            </a:r>
            <a:r>
              <a:rPr lang="en-US" sz="2400">
                <a:latin typeface="Arial" charset="0"/>
                <a:sym typeface="Symbol" charset="0"/>
              </a:rPr>
              <a:t></a:t>
            </a:r>
            <a:r>
              <a:rPr lang="en-US" sz="2400">
                <a:latin typeface="Arial" charset="0"/>
              </a:rPr>
              <a:t> </a:t>
            </a:r>
            <a:r>
              <a:rPr lang="en-US" sz="2400" i="1">
                <a:latin typeface="Arial" charset="0"/>
              </a:rPr>
              <a:t>B</a:t>
            </a:r>
            <a:r>
              <a:rPr lang="en-US" sz="2400">
                <a:latin typeface="Arial" charset="0"/>
                <a:sym typeface="Symbol" charset="0"/>
              </a:rPr>
              <a:t></a:t>
            </a:r>
            <a:r>
              <a:rPr lang="en-US" sz="2400">
                <a:latin typeface="Arial" charset="0"/>
              </a:rPr>
              <a:t> = 33 + 20 – 6 = 47</a:t>
            </a:r>
          </a:p>
          <a:p>
            <a:pPr eaLnBrk="1" hangingPunct="1">
              <a:buFont typeface="Wingdings" charset="0"/>
              <a:buNone/>
            </a:pPr>
            <a:r>
              <a:rPr lang="en-US" sz="2800">
                <a:latin typeface="Arial" charset="0"/>
              </a:rPr>
              <a:t>	Jadi, ada 47 buah bilangan yang habis dibagi 3 atau 5.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err="1" smtClean="0"/>
              <a:t>Berapa</a:t>
            </a:r>
            <a:r>
              <a:rPr lang="en-US" dirty="0" smtClean="0"/>
              <a:t> </a:t>
            </a:r>
            <a:r>
              <a:rPr lang="en-US" dirty="0" err="1" smtClean="0"/>
              <a:t>banyak</a:t>
            </a:r>
            <a:r>
              <a:rPr lang="en-US" dirty="0" smtClean="0"/>
              <a:t> </a:t>
            </a:r>
            <a:r>
              <a:rPr lang="en-US" dirty="0" err="1" smtClean="0"/>
              <a:t>bilangan</a:t>
            </a:r>
            <a:r>
              <a:rPr lang="en-US" dirty="0" smtClean="0"/>
              <a:t> dari101 </a:t>
            </a:r>
            <a:r>
              <a:rPr lang="en-US" dirty="0" err="1" smtClean="0"/>
              <a:t>hingga</a:t>
            </a:r>
            <a:r>
              <a:rPr lang="en-US" dirty="0" smtClean="0"/>
              <a:t> 200 yang </a:t>
            </a:r>
            <a:r>
              <a:rPr lang="en-US" dirty="0" err="1" smtClean="0"/>
              <a:t>habis</a:t>
            </a:r>
            <a:r>
              <a:rPr lang="en-US" dirty="0" smtClean="0"/>
              <a:t> </a:t>
            </a:r>
            <a:r>
              <a:rPr lang="en-US" dirty="0" err="1"/>
              <a:t>dibagi</a:t>
            </a:r>
            <a:r>
              <a:rPr lang="en-US" dirty="0"/>
              <a:t> 2 </a:t>
            </a:r>
            <a:r>
              <a:rPr lang="en-US" dirty="0" err="1"/>
              <a:t>atau</a:t>
            </a:r>
            <a:r>
              <a:rPr lang="en-US" dirty="0"/>
              <a:t> 3 </a:t>
            </a:r>
            <a:r>
              <a:rPr lang="en-US" dirty="0" err="1"/>
              <a:t>tapi</a:t>
            </a:r>
            <a:r>
              <a:rPr lang="en-US" dirty="0"/>
              <a:t> </a:t>
            </a:r>
            <a:r>
              <a:rPr lang="en-US" dirty="0" err="1"/>
              <a:t>tidak</a:t>
            </a:r>
            <a:r>
              <a:rPr lang="en-US" dirty="0"/>
              <a:t> </a:t>
            </a:r>
            <a:r>
              <a:rPr lang="en-US" dirty="0" err="1"/>
              <a:t>habis</a:t>
            </a:r>
            <a:r>
              <a:rPr lang="en-US" dirty="0"/>
              <a:t> </a:t>
            </a:r>
            <a:r>
              <a:rPr lang="en-US" dirty="0" err="1"/>
              <a:t>dibagi</a:t>
            </a:r>
            <a:r>
              <a:rPr lang="en-US" dirty="0"/>
              <a:t> </a:t>
            </a:r>
            <a:r>
              <a:rPr lang="en-US" dirty="0" err="1"/>
              <a:t>keduanya</a:t>
            </a:r>
            <a:r>
              <a:rPr lang="en-US" dirty="0"/>
              <a:t> </a:t>
            </a:r>
            <a:r>
              <a:rPr lang="en-US" dirty="0" err="1"/>
              <a:t>dan</a:t>
            </a:r>
            <a:r>
              <a:rPr lang="en-US" dirty="0"/>
              <a:t> </a:t>
            </a:r>
            <a:r>
              <a:rPr lang="en-US" dirty="0" err="1"/>
              <a:t>tidak</a:t>
            </a:r>
            <a:r>
              <a:rPr lang="en-US" dirty="0"/>
              <a:t> </a:t>
            </a:r>
            <a:r>
              <a:rPr lang="en-US" dirty="0" err="1"/>
              <a:t>habis</a:t>
            </a:r>
            <a:r>
              <a:rPr lang="en-US" dirty="0"/>
              <a:t> </a:t>
            </a:r>
            <a:r>
              <a:rPr lang="en-US" dirty="0" err="1"/>
              <a:t>dibagi</a:t>
            </a:r>
            <a:r>
              <a:rPr lang="en-US" dirty="0"/>
              <a:t> 5</a:t>
            </a:r>
            <a:endParaRPr lang="en-ID" dirty="0"/>
          </a:p>
          <a:p>
            <a:endParaRPr lang="en-US" dirty="0"/>
          </a:p>
        </p:txBody>
      </p:sp>
    </p:spTree>
    <p:extLst>
      <p:ext uri="{BB962C8B-B14F-4D97-AF65-F5344CB8AC3E}">
        <p14:creationId xmlns:p14="http://schemas.microsoft.com/office/powerpoint/2010/main" val="3489145225"/>
      </p:ext>
    </p:extLst>
  </p:cSld>
  <p:clrMapOvr>
    <a:masterClrMapping/>
  </p:clrMapOvr>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457200" y="457200"/>
            <a:ext cx="8229600" cy="1171575"/>
          </a:xfrm>
        </p:spPr>
        <p:txBody>
          <a:bodyPr/>
          <a:lstStyle/>
          <a:p>
            <a:pPr eaLnBrk="1" hangingPunct="1"/>
            <a:r>
              <a:rPr lang="en-US" b="1">
                <a:latin typeface="Arial" charset="0"/>
              </a:rPr>
              <a:t>Partisi</a:t>
            </a:r>
            <a:endParaRPr lang="en-US">
              <a:latin typeface="Arial" charset="0"/>
            </a:endParaRPr>
          </a:p>
        </p:txBody>
      </p:sp>
      <p:sp>
        <p:nvSpPr>
          <p:cNvPr id="64515" name="Rectangle 3"/>
          <p:cNvSpPr>
            <a:spLocks noGrp="1" noChangeArrowheads="1"/>
          </p:cNvSpPr>
          <p:nvPr>
            <p:ph type="body" idx="1"/>
          </p:nvPr>
        </p:nvSpPr>
        <p:spPr/>
        <p:txBody>
          <a:bodyPr/>
          <a:lstStyle/>
          <a:p>
            <a:pPr eaLnBrk="1" hangingPunct="1">
              <a:lnSpc>
                <a:spcPct val="90000"/>
              </a:lnSpc>
              <a:buFont typeface="Wingdings" charset="0"/>
              <a:buNone/>
            </a:pPr>
            <a:r>
              <a:rPr lang="en-US" sz="2800">
                <a:latin typeface="Arial" charset="0"/>
              </a:rPr>
              <a:t>Partisi dari sebuah himpunan </a:t>
            </a:r>
            <a:r>
              <a:rPr lang="en-US" sz="2800" i="1">
                <a:latin typeface="Arial" charset="0"/>
              </a:rPr>
              <a:t>A</a:t>
            </a:r>
            <a:r>
              <a:rPr lang="en-US" sz="2800">
                <a:latin typeface="Arial" charset="0"/>
              </a:rPr>
              <a:t> adalah sekumpulan himpunan bagian tidak kosong </a:t>
            </a:r>
            <a:r>
              <a:rPr lang="en-US" sz="2800" i="1">
                <a:latin typeface="Arial" charset="0"/>
              </a:rPr>
              <a:t>A</a:t>
            </a:r>
            <a:r>
              <a:rPr lang="en-US" sz="2800">
                <a:latin typeface="Arial" charset="0"/>
              </a:rPr>
              <a:t>1, </a:t>
            </a:r>
            <a:r>
              <a:rPr lang="en-US" sz="2800" i="1">
                <a:latin typeface="Arial" charset="0"/>
              </a:rPr>
              <a:t>A</a:t>
            </a:r>
            <a:r>
              <a:rPr lang="en-US" sz="2800">
                <a:latin typeface="Arial" charset="0"/>
              </a:rPr>
              <a:t>2, … dari </a:t>
            </a:r>
            <a:r>
              <a:rPr lang="en-US" sz="2800" i="1">
                <a:latin typeface="Arial" charset="0"/>
              </a:rPr>
              <a:t>A</a:t>
            </a:r>
            <a:r>
              <a:rPr lang="en-US" sz="2800">
                <a:latin typeface="Arial" charset="0"/>
              </a:rPr>
              <a:t> sedemikian sehingga:</a:t>
            </a:r>
            <a:endParaRPr lang="en-US" sz="2800" i="1">
              <a:latin typeface="Arial" charset="0"/>
            </a:endParaRPr>
          </a:p>
          <a:p>
            <a:pPr lvl="1" eaLnBrk="1" hangingPunct="1">
              <a:lnSpc>
                <a:spcPct val="90000"/>
              </a:lnSpc>
            </a:pPr>
            <a:r>
              <a:rPr lang="en-US" sz="2400" i="1">
                <a:latin typeface="Arial" charset="0"/>
              </a:rPr>
              <a:t>A</a:t>
            </a:r>
            <a:r>
              <a:rPr lang="en-US" sz="2400">
                <a:latin typeface="Arial" charset="0"/>
              </a:rPr>
              <a:t>1 </a:t>
            </a:r>
            <a:r>
              <a:rPr lang="en-US" sz="2400">
                <a:latin typeface="Arial" charset="0"/>
                <a:sym typeface="Symbol" charset="0"/>
              </a:rPr>
              <a:t></a:t>
            </a:r>
            <a:r>
              <a:rPr lang="en-US" sz="2400">
                <a:latin typeface="Arial" charset="0"/>
              </a:rPr>
              <a:t> </a:t>
            </a:r>
            <a:r>
              <a:rPr lang="en-US" sz="2400" i="1">
                <a:latin typeface="Arial" charset="0"/>
              </a:rPr>
              <a:t>A</a:t>
            </a:r>
            <a:r>
              <a:rPr lang="en-US" sz="2400">
                <a:latin typeface="Arial" charset="0"/>
              </a:rPr>
              <a:t>2 </a:t>
            </a:r>
            <a:r>
              <a:rPr lang="en-US" sz="2400">
                <a:latin typeface="Arial" charset="0"/>
                <a:sym typeface="Symbol" charset="0"/>
              </a:rPr>
              <a:t></a:t>
            </a:r>
            <a:r>
              <a:rPr lang="en-US" sz="2400">
                <a:latin typeface="Arial" charset="0"/>
              </a:rPr>
              <a:t> … = </a:t>
            </a:r>
            <a:r>
              <a:rPr lang="en-US" sz="2400" i="1">
                <a:latin typeface="Arial" charset="0"/>
              </a:rPr>
              <a:t>A</a:t>
            </a:r>
            <a:r>
              <a:rPr lang="en-US" sz="2400">
                <a:latin typeface="Arial" charset="0"/>
              </a:rPr>
              <a:t>, dan</a:t>
            </a:r>
            <a:endParaRPr lang="en-US" sz="2400" i="1">
              <a:latin typeface="Arial" charset="0"/>
            </a:endParaRPr>
          </a:p>
          <a:p>
            <a:pPr lvl="1" eaLnBrk="1" hangingPunct="1">
              <a:lnSpc>
                <a:spcPct val="90000"/>
              </a:lnSpc>
            </a:pPr>
            <a:r>
              <a:rPr lang="en-US" sz="2400" i="1">
                <a:latin typeface="Arial" charset="0"/>
              </a:rPr>
              <a:t>Ai</a:t>
            </a:r>
            <a:r>
              <a:rPr lang="en-US" sz="2400">
                <a:latin typeface="Arial" charset="0"/>
              </a:rPr>
              <a:t> </a:t>
            </a:r>
            <a:r>
              <a:rPr lang="en-US" sz="2400">
                <a:latin typeface="Arial" charset="0"/>
                <a:sym typeface="Symbol" charset="0"/>
              </a:rPr>
              <a:t></a:t>
            </a:r>
            <a:r>
              <a:rPr lang="en-US" sz="2400">
                <a:latin typeface="Arial" charset="0"/>
              </a:rPr>
              <a:t> </a:t>
            </a:r>
            <a:r>
              <a:rPr lang="en-US" sz="2400" i="1">
                <a:latin typeface="Arial" charset="0"/>
              </a:rPr>
              <a:t>Aj</a:t>
            </a:r>
            <a:r>
              <a:rPr lang="en-US" sz="2400">
                <a:latin typeface="Arial" charset="0"/>
              </a:rPr>
              <a:t> = </a:t>
            </a:r>
            <a:r>
              <a:rPr lang="en-US" sz="2400">
                <a:latin typeface="Arial" charset="0"/>
                <a:sym typeface="Symbol" charset="0"/>
              </a:rPr>
              <a:t></a:t>
            </a:r>
            <a:r>
              <a:rPr lang="en-US" sz="2400">
                <a:latin typeface="Arial" charset="0"/>
              </a:rPr>
              <a:t> untuk </a:t>
            </a:r>
            <a:r>
              <a:rPr lang="en-US" sz="2400" i="1">
                <a:latin typeface="Arial" charset="0"/>
              </a:rPr>
              <a:t>i</a:t>
            </a:r>
            <a:r>
              <a:rPr lang="en-US" sz="2400">
                <a:latin typeface="Arial" charset="0"/>
              </a:rPr>
              <a:t> </a:t>
            </a:r>
            <a:r>
              <a:rPr lang="en-US" sz="2400">
                <a:latin typeface="Arial" charset="0"/>
                <a:sym typeface="Symbol" charset="0"/>
              </a:rPr>
              <a:t></a:t>
            </a:r>
            <a:r>
              <a:rPr lang="en-US" sz="2400">
                <a:latin typeface="Arial" charset="0"/>
              </a:rPr>
              <a:t> </a:t>
            </a:r>
            <a:r>
              <a:rPr lang="en-US" sz="2400" i="1">
                <a:latin typeface="Arial" charset="0"/>
              </a:rPr>
              <a:t>j </a:t>
            </a:r>
            <a:r>
              <a:rPr lang="en-US" sz="2400">
                <a:latin typeface="Arial" charset="0"/>
              </a:rPr>
              <a:t> </a:t>
            </a:r>
          </a:p>
          <a:p>
            <a:pPr eaLnBrk="1" hangingPunct="1">
              <a:lnSpc>
                <a:spcPct val="90000"/>
              </a:lnSpc>
            </a:pPr>
            <a:endParaRPr lang="en-US" sz="2800" b="1">
              <a:latin typeface="Arial" charset="0"/>
            </a:endParaRPr>
          </a:p>
          <a:p>
            <a:pPr eaLnBrk="1" hangingPunct="1">
              <a:lnSpc>
                <a:spcPct val="90000"/>
              </a:lnSpc>
            </a:pPr>
            <a:r>
              <a:rPr lang="en-US" sz="2800" b="1">
                <a:latin typeface="Arial" charset="0"/>
              </a:rPr>
              <a:t>Contoh :</a:t>
            </a:r>
            <a:r>
              <a:rPr lang="en-US" sz="2800">
                <a:latin typeface="Arial" charset="0"/>
              </a:rPr>
              <a:t> Misalkan </a:t>
            </a:r>
            <a:r>
              <a:rPr lang="en-US" sz="2800" i="1">
                <a:latin typeface="Arial" charset="0"/>
              </a:rPr>
              <a:t>A</a:t>
            </a:r>
            <a:r>
              <a:rPr lang="en-US" sz="2800">
                <a:latin typeface="Arial" charset="0"/>
              </a:rPr>
              <a:t> = {1, 2, 3, 4, 5, 6, 7, 8}, maka { {1}, {2, 3, 4}, {7, 8}, {5, 6} } adalah partisi </a:t>
            </a:r>
            <a:r>
              <a:rPr lang="en-US" sz="2800" i="1">
                <a:latin typeface="Arial" charset="0"/>
              </a:rPr>
              <a:t>A</a:t>
            </a:r>
            <a:r>
              <a:rPr lang="en-US" sz="2800">
                <a:latin typeface="Arial" charset="0"/>
              </a:rPr>
              <a:t>.  </a:t>
            </a:r>
            <a:endParaRPr lang="en-US" sz="2800" b="1">
              <a:latin typeface="Arial" charset="0"/>
            </a:endParaRPr>
          </a:p>
          <a:p>
            <a:pPr eaLnBrk="1" hangingPunct="1">
              <a:lnSpc>
                <a:spcPct val="90000"/>
              </a:lnSpc>
            </a:pPr>
            <a:endParaRPr lang="en-US" sz="2800">
              <a:latin typeface="Arial"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pPr eaLnBrk="1" hangingPunct="1"/>
            <a:r>
              <a:rPr lang="en-US" b="1">
                <a:latin typeface="Arial" charset="0"/>
              </a:rPr>
              <a:t>Himpunan Ganda (Multi Set)</a:t>
            </a:r>
          </a:p>
        </p:txBody>
      </p:sp>
      <p:sp>
        <p:nvSpPr>
          <p:cNvPr id="65539" name="Rectangle 3"/>
          <p:cNvSpPr>
            <a:spLocks noGrp="1" noChangeArrowheads="1"/>
          </p:cNvSpPr>
          <p:nvPr>
            <p:ph type="body" idx="1"/>
          </p:nvPr>
        </p:nvSpPr>
        <p:spPr/>
        <p:txBody>
          <a:bodyPr/>
          <a:lstStyle/>
          <a:p>
            <a:pPr eaLnBrk="1" hangingPunct="1"/>
            <a:r>
              <a:rPr lang="en-US" sz="2800">
                <a:latin typeface="Arial" charset="0"/>
              </a:rPr>
              <a:t>Himpunan yang elemennya boleh berulang (tidak harus berbeda) disebut </a:t>
            </a:r>
            <a:r>
              <a:rPr lang="en-US" sz="2800" b="1">
                <a:latin typeface="Arial" charset="0"/>
              </a:rPr>
              <a:t>himpunan ganda</a:t>
            </a:r>
            <a:r>
              <a:rPr lang="en-US" sz="2800">
                <a:latin typeface="Arial" charset="0"/>
              </a:rPr>
              <a:t> (</a:t>
            </a:r>
            <a:r>
              <a:rPr lang="en-US" sz="2800" i="1">
                <a:latin typeface="Arial" charset="0"/>
              </a:rPr>
              <a:t>multiset</a:t>
            </a:r>
            <a:r>
              <a:rPr lang="en-US" sz="2800">
                <a:latin typeface="Arial" charset="0"/>
              </a:rPr>
              <a:t>). </a:t>
            </a:r>
          </a:p>
          <a:p>
            <a:pPr eaLnBrk="1" hangingPunct="1">
              <a:buFont typeface="Wingdings" charset="0"/>
              <a:buNone/>
            </a:pPr>
            <a:r>
              <a:rPr lang="en-US" sz="2800">
                <a:latin typeface="Arial" charset="0"/>
              </a:rPr>
              <a:t>	misal : {1, 1, 1, 2, 2, 3}, {2, 2, 2}, {2, 3, 4}, {}. </a:t>
            </a:r>
            <a:endParaRPr lang="en-US" sz="2800" b="1">
              <a:latin typeface="Arial" charset="0"/>
            </a:endParaRPr>
          </a:p>
          <a:p>
            <a:pPr eaLnBrk="1" hangingPunct="1"/>
            <a:r>
              <a:rPr lang="en-US" sz="2800" b="1">
                <a:latin typeface="Arial" charset="0"/>
              </a:rPr>
              <a:t>Multiplisitas</a:t>
            </a:r>
            <a:r>
              <a:rPr lang="en-US" sz="2800">
                <a:latin typeface="Arial" charset="0"/>
              </a:rPr>
              <a:t> dari suatu elemen pada himpunan ganda adalah jumlah kemunculan elemen tersebut pada himpunan ganda.  Contoh: </a:t>
            </a:r>
            <a:r>
              <a:rPr lang="en-US" sz="2800" i="1">
                <a:latin typeface="Arial" charset="0"/>
              </a:rPr>
              <a:t>M</a:t>
            </a:r>
            <a:r>
              <a:rPr lang="en-US" sz="2800">
                <a:latin typeface="Arial" charset="0"/>
              </a:rPr>
              <a:t> = { 0, 1, 1, 1, 0, 0, 0, 1 }, multiplisitas 0 adalah 4.</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pPr eaLnBrk="1" hangingPunct="1"/>
            <a:r>
              <a:rPr lang="en-US" b="1">
                <a:latin typeface="Arial" charset="0"/>
              </a:rPr>
              <a:t>Himpunan Ganda</a:t>
            </a:r>
          </a:p>
        </p:txBody>
      </p:sp>
      <p:sp>
        <p:nvSpPr>
          <p:cNvPr id="66563" name="Rectangle 3"/>
          <p:cNvSpPr>
            <a:spLocks noGrp="1" noChangeArrowheads="1"/>
          </p:cNvSpPr>
          <p:nvPr>
            <p:ph type="body" idx="1"/>
          </p:nvPr>
        </p:nvSpPr>
        <p:spPr/>
        <p:txBody>
          <a:bodyPr/>
          <a:lstStyle/>
          <a:p>
            <a:pPr eaLnBrk="1" hangingPunct="1"/>
            <a:r>
              <a:rPr lang="en-US" sz="2800">
                <a:latin typeface="Arial" charset="0"/>
              </a:rPr>
              <a:t>Himpunan (</a:t>
            </a:r>
            <a:r>
              <a:rPr lang="en-US" sz="2800" i="1">
                <a:latin typeface="Arial" charset="0"/>
              </a:rPr>
              <a:t>set</a:t>
            </a:r>
            <a:r>
              <a:rPr lang="en-US" sz="2800">
                <a:latin typeface="Arial" charset="0"/>
              </a:rPr>
              <a:t>) merupakan contoh khusus dari suatu </a:t>
            </a:r>
            <a:r>
              <a:rPr lang="en-US" sz="2800" i="1">
                <a:latin typeface="Arial" charset="0"/>
              </a:rPr>
              <a:t>multiset</a:t>
            </a:r>
            <a:r>
              <a:rPr lang="en-US" sz="2800">
                <a:latin typeface="Arial" charset="0"/>
              </a:rPr>
              <a:t>, yang dalam hal ini multiplisitas dari setiap elemennya adalah 0 atau 1. </a:t>
            </a:r>
          </a:p>
          <a:p>
            <a:pPr eaLnBrk="1" hangingPunct="1"/>
            <a:r>
              <a:rPr lang="en-US" sz="2800">
                <a:latin typeface="Arial" charset="0"/>
              </a:rPr>
              <a:t>Kardinalitas dari suatu </a:t>
            </a:r>
            <a:r>
              <a:rPr lang="en-US" sz="2800" i="1">
                <a:latin typeface="Arial" charset="0"/>
              </a:rPr>
              <a:t>multiset</a:t>
            </a:r>
            <a:r>
              <a:rPr lang="en-US" sz="2800">
                <a:latin typeface="Arial" charset="0"/>
              </a:rPr>
              <a:t> didefinisikan sebagai kardinalitas himpunan padanannya (ekivalen), dengan mengasumsikan elemen-elemen di dalam </a:t>
            </a:r>
            <a:r>
              <a:rPr lang="en-US" sz="2800" i="1">
                <a:latin typeface="Arial" charset="0"/>
              </a:rPr>
              <a:t>multiset</a:t>
            </a:r>
            <a:r>
              <a:rPr lang="en-US" sz="2800">
                <a:latin typeface="Arial" charset="0"/>
              </a:rPr>
              <a:t> semua berbeda.</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457200" y="457200"/>
            <a:ext cx="8229600" cy="955675"/>
          </a:xfrm>
        </p:spPr>
        <p:txBody>
          <a:bodyPr/>
          <a:lstStyle/>
          <a:p>
            <a:pPr eaLnBrk="1" hangingPunct="1"/>
            <a:r>
              <a:rPr lang="en-US" sz="3600" b="1">
                <a:latin typeface="Arial" charset="0"/>
              </a:rPr>
              <a:t>Operasi Antara Dua Buah </a:t>
            </a:r>
            <a:r>
              <a:rPr lang="en-US" sz="3600" b="1" i="1">
                <a:latin typeface="Arial" charset="0"/>
              </a:rPr>
              <a:t>Multiset</a:t>
            </a:r>
            <a:r>
              <a:rPr lang="en-US" b="1">
                <a:latin typeface="Arial" charset="0"/>
              </a:rPr>
              <a:t> </a:t>
            </a:r>
          </a:p>
        </p:txBody>
      </p:sp>
      <p:sp>
        <p:nvSpPr>
          <p:cNvPr id="67587" name="Rectangle 3"/>
          <p:cNvSpPr>
            <a:spLocks noGrp="1" noChangeArrowheads="1"/>
          </p:cNvSpPr>
          <p:nvPr>
            <p:ph type="body" idx="1"/>
          </p:nvPr>
        </p:nvSpPr>
        <p:spPr>
          <a:xfrm>
            <a:off x="457200" y="1700213"/>
            <a:ext cx="8229600" cy="4167187"/>
          </a:xfrm>
        </p:spPr>
        <p:txBody>
          <a:bodyPr/>
          <a:lstStyle/>
          <a:p>
            <a:pPr eaLnBrk="1" hangingPunct="1">
              <a:lnSpc>
                <a:spcPct val="90000"/>
              </a:lnSpc>
              <a:buFont typeface="Wingdings" charset="0"/>
              <a:buNone/>
            </a:pPr>
            <a:r>
              <a:rPr lang="en-US" sz="2400">
                <a:latin typeface="Arial" charset="0"/>
              </a:rPr>
              <a:t>Misalkan </a:t>
            </a:r>
            <a:r>
              <a:rPr lang="en-US" sz="2400" i="1">
                <a:latin typeface="Arial" charset="0"/>
              </a:rPr>
              <a:t>P</a:t>
            </a:r>
            <a:r>
              <a:rPr lang="en-US" sz="2400">
                <a:latin typeface="Arial" charset="0"/>
              </a:rPr>
              <a:t> dan </a:t>
            </a:r>
            <a:r>
              <a:rPr lang="en-US" sz="2400" i="1">
                <a:latin typeface="Arial" charset="0"/>
              </a:rPr>
              <a:t>Q</a:t>
            </a:r>
            <a:r>
              <a:rPr lang="en-US" sz="2400">
                <a:latin typeface="Arial" charset="0"/>
              </a:rPr>
              <a:t> adalah </a:t>
            </a:r>
            <a:r>
              <a:rPr lang="en-US" sz="2400" i="1">
                <a:latin typeface="Arial" charset="0"/>
              </a:rPr>
              <a:t>multiset</a:t>
            </a:r>
            <a:r>
              <a:rPr lang="en-US" sz="2400">
                <a:latin typeface="Arial" charset="0"/>
              </a:rPr>
              <a:t>:</a:t>
            </a:r>
            <a:endParaRPr lang="en-US" sz="2400" i="1">
              <a:latin typeface="Arial" charset="0"/>
            </a:endParaRPr>
          </a:p>
          <a:p>
            <a:pPr eaLnBrk="1" hangingPunct="1">
              <a:lnSpc>
                <a:spcPct val="90000"/>
              </a:lnSpc>
            </a:pPr>
            <a:r>
              <a:rPr lang="en-US" sz="2400" i="1">
                <a:latin typeface="Arial" charset="0"/>
              </a:rPr>
              <a:t>P </a:t>
            </a:r>
            <a:r>
              <a:rPr lang="en-US" sz="2400">
                <a:latin typeface="Arial" charset="0"/>
                <a:cs typeface="Arial" charset="0"/>
              </a:rPr>
              <a:t>U</a:t>
            </a:r>
            <a:r>
              <a:rPr lang="en-US" sz="2400">
                <a:latin typeface="Arial" charset="0"/>
              </a:rPr>
              <a:t> </a:t>
            </a:r>
            <a:r>
              <a:rPr lang="en-US" sz="2400" i="1">
                <a:latin typeface="Arial" charset="0"/>
              </a:rPr>
              <a:t>Q</a:t>
            </a:r>
            <a:r>
              <a:rPr lang="en-US" sz="2400">
                <a:latin typeface="Arial" charset="0"/>
              </a:rPr>
              <a:t> adalah suatu </a:t>
            </a:r>
            <a:r>
              <a:rPr lang="en-US" sz="2400" i="1">
                <a:latin typeface="Arial" charset="0"/>
              </a:rPr>
              <a:t>multiset</a:t>
            </a:r>
            <a:r>
              <a:rPr lang="en-US" sz="2400">
                <a:latin typeface="Arial" charset="0"/>
              </a:rPr>
              <a:t> yang multiplisitas elemennya sama dengan multiplisitas maksimum elemen tersebut pada himpunan </a:t>
            </a:r>
            <a:r>
              <a:rPr lang="en-US" sz="2400" i="1">
                <a:latin typeface="Arial" charset="0"/>
              </a:rPr>
              <a:t>P</a:t>
            </a:r>
            <a:r>
              <a:rPr lang="en-US" sz="2400">
                <a:latin typeface="Arial" charset="0"/>
              </a:rPr>
              <a:t> dan </a:t>
            </a:r>
            <a:r>
              <a:rPr lang="en-US" sz="2400" i="1">
                <a:latin typeface="Arial" charset="0"/>
              </a:rPr>
              <a:t>Q</a:t>
            </a:r>
            <a:r>
              <a:rPr lang="en-US" sz="2400">
                <a:latin typeface="Arial" charset="0"/>
              </a:rPr>
              <a:t>.</a:t>
            </a:r>
          </a:p>
          <a:p>
            <a:pPr eaLnBrk="1" hangingPunct="1">
              <a:lnSpc>
                <a:spcPct val="90000"/>
              </a:lnSpc>
              <a:buFont typeface="Wingdings" charset="0"/>
              <a:buNone/>
            </a:pPr>
            <a:r>
              <a:rPr lang="en-US" sz="2400">
                <a:latin typeface="Arial" charset="0"/>
              </a:rPr>
              <a:t>    Contoh: </a:t>
            </a:r>
            <a:r>
              <a:rPr lang="en-US" sz="2400" i="1">
                <a:latin typeface="Arial" charset="0"/>
              </a:rPr>
              <a:t>P</a:t>
            </a:r>
            <a:r>
              <a:rPr lang="en-US" sz="2400">
                <a:latin typeface="Arial" charset="0"/>
              </a:rPr>
              <a:t> = { </a:t>
            </a:r>
            <a:r>
              <a:rPr lang="en-US" sz="2400" i="1">
                <a:latin typeface="Arial" charset="0"/>
              </a:rPr>
              <a:t>a</a:t>
            </a:r>
            <a:r>
              <a:rPr lang="en-US" sz="2400">
                <a:latin typeface="Arial" charset="0"/>
              </a:rPr>
              <a:t>, </a:t>
            </a:r>
            <a:r>
              <a:rPr lang="en-US" sz="2400" i="1">
                <a:latin typeface="Arial" charset="0"/>
              </a:rPr>
              <a:t>a</a:t>
            </a:r>
            <a:r>
              <a:rPr lang="en-US" sz="2400">
                <a:latin typeface="Arial" charset="0"/>
              </a:rPr>
              <a:t>, </a:t>
            </a:r>
            <a:r>
              <a:rPr lang="en-US" sz="2400" i="1">
                <a:latin typeface="Arial" charset="0"/>
              </a:rPr>
              <a:t>a</a:t>
            </a:r>
            <a:r>
              <a:rPr lang="en-US" sz="2400">
                <a:latin typeface="Arial" charset="0"/>
              </a:rPr>
              <a:t>, </a:t>
            </a:r>
            <a:r>
              <a:rPr lang="en-US" sz="2400" i="1">
                <a:latin typeface="Arial" charset="0"/>
              </a:rPr>
              <a:t>c</a:t>
            </a:r>
            <a:r>
              <a:rPr lang="en-US" sz="2400">
                <a:latin typeface="Arial" charset="0"/>
              </a:rPr>
              <a:t>, </a:t>
            </a:r>
            <a:r>
              <a:rPr lang="en-US" sz="2400" i="1">
                <a:latin typeface="Arial" charset="0"/>
              </a:rPr>
              <a:t>d</a:t>
            </a:r>
            <a:r>
              <a:rPr lang="en-US" sz="2400">
                <a:latin typeface="Arial" charset="0"/>
              </a:rPr>
              <a:t>, </a:t>
            </a:r>
            <a:r>
              <a:rPr lang="en-US" sz="2400" i="1">
                <a:latin typeface="Arial" charset="0"/>
              </a:rPr>
              <a:t>d</a:t>
            </a:r>
            <a:r>
              <a:rPr lang="en-US" sz="2400">
                <a:latin typeface="Arial" charset="0"/>
              </a:rPr>
              <a:t> } dan </a:t>
            </a:r>
            <a:r>
              <a:rPr lang="en-US" sz="2400" i="1">
                <a:latin typeface="Arial" charset="0"/>
              </a:rPr>
              <a:t>Q</a:t>
            </a:r>
            <a:r>
              <a:rPr lang="en-US" sz="2400">
                <a:latin typeface="Arial" charset="0"/>
              </a:rPr>
              <a:t> ={ </a:t>
            </a:r>
            <a:r>
              <a:rPr lang="en-US" sz="2400" i="1">
                <a:latin typeface="Arial" charset="0"/>
              </a:rPr>
              <a:t>a</a:t>
            </a:r>
            <a:r>
              <a:rPr lang="en-US" sz="2400">
                <a:latin typeface="Arial" charset="0"/>
              </a:rPr>
              <a:t>, </a:t>
            </a:r>
            <a:r>
              <a:rPr lang="en-US" sz="2400" i="1">
                <a:latin typeface="Arial" charset="0"/>
              </a:rPr>
              <a:t>a</a:t>
            </a:r>
            <a:r>
              <a:rPr lang="en-US" sz="2400">
                <a:latin typeface="Arial" charset="0"/>
              </a:rPr>
              <a:t>, </a:t>
            </a:r>
            <a:r>
              <a:rPr lang="en-US" sz="2400" i="1">
                <a:latin typeface="Arial" charset="0"/>
              </a:rPr>
              <a:t>b</a:t>
            </a:r>
            <a:r>
              <a:rPr lang="en-US" sz="2400">
                <a:latin typeface="Arial" charset="0"/>
              </a:rPr>
              <a:t>, </a:t>
            </a:r>
            <a:r>
              <a:rPr lang="en-US" sz="2400" i="1">
                <a:latin typeface="Arial" charset="0"/>
              </a:rPr>
              <a:t>c</a:t>
            </a:r>
            <a:r>
              <a:rPr lang="en-US" sz="2400">
                <a:latin typeface="Arial" charset="0"/>
              </a:rPr>
              <a:t>, </a:t>
            </a:r>
            <a:r>
              <a:rPr lang="en-US" sz="2400" i="1">
                <a:latin typeface="Arial" charset="0"/>
              </a:rPr>
              <a:t>c</a:t>
            </a:r>
            <a:r>
              <a:rPr lang="en-US" sz="2400">
                <a:latin typeface="Arial" charset="0"/>
              </a:rPr>
              <a:t> }, </a:t>
            </a:r>
          </a:p>
          <a:p>
            <a:pPr eaLnBrk="1" hangingPunct="1">
              <a:lnSpc>
                <a:spcPct val="90000"/>
              </a:lnSpc>
              <a:buFont typeface="Wingdings" charset="0"/>
              <a:buNone/>
            </a:pPr>
            <a:r>
              <a:rPr lang="en-US" sz="2400" i="1">
                <a:latin typeface="Arial" charset="0"/>
              </a:rPr>
              <a:t>    P</a:t>
            </a:r>
            <a:r>
              <a:rPr lang="en-US" sz="2400">
                <a:latin typeface="Arial" charset="0"/>
              </a:rPr>
              <a:t> </a:t>
            </a:r>
            <a:r>
              <a:rPr lang="en-US" sz="2400">
                <a:latin typeface="Arial" charset="0"/>
                <a:sym typeface="Symbol" charset="0"/>
              </a:rPr>
              <a:t></a:t>
            </a:r>
            <a:r>
              <a:rPr lang="en-US" sz="2400">
                <a:latin typeface="Arial" charset="0"/>
              </a:rPr>
              <a:t> </a:t>
            </a:r>
            <a:r>
              <a:rPr lang="en-US" sz="2400">
                <a:latin typeface="Arial" charset="0"/>
                <a:cs typeface="Arial" charset="0"/>
              </a:rPr>
              <a:t> </a:t>
            </a:r>
            <a:r>
              <a:rPr lang="en-US" sz="2400" i="1">
                <a:latin typeface="Arial" charset="0"/>
              </a:rPr>
              <a:t>Q</a:t>
            </a:r>
            <a:r>
              <a:rPr lang="en-US" sz="2400">
                <a:latin typeface="Arial" charset="0"/>
              </a:rPr>
              <a:t> = { </a:t>
            </a:r>
            <a:r>
              <a:rPr lang="en-US" sz="2400" i="1">
                <a:latin typeface="Arial" charset="0"/>
              </a:rPr>
              <a:t>a</a:t>
            </a:r>
            <a:r>
              <a:rPr lang="en-US" sz="2400">
                <a:latin typeface="Arial" charset="0"/>
              </a:rPr>
              <a:t>, </a:t>
            </a:r>
            <a:r>
              <a:rPr lang="en-US" sz="2400" i="1">
                <a:latin typeface="Arial" charset="0"/>
              </a:rPr>
              <a:t>a</a:t>
            </a:r>
            <a:r>
              <a:rPr lang="en-US" sz="2400">
                <a:latin typeface="Arial" charset="0"/>
              </a:rPr>
              <a:t>, </a:t>
            </a:r>
            <a:r>
              <a:rPr lang="en-US" sz="2400" i="1">
                <a:latin typeface="Arial" charset="0"/>
              </a:rPr>
              <a:t>a</a:t>
            </a:r>
            <a:r>
              <a:rPr lang="en-US" sz="2400">
                <a:latin typeface="Arial" charset="0"/>
              </a:rPr>
              <a:t>, </a:t>
            </a:r>
            <a:r>
              <a:rPr lang="en-US" sz="2400" i="1">
                <a:latin typeface="Arial" charset="0"/>
              </a:rPr>
              <a:t>b</a:t>
            </a:r>
            <a:r>
              <a:rPr lang="en-US" sz="2400">
                <a:latin typeface="Arial" charset="0"/>
              </a:rPr>
              <a:t>,  </a:t>
            </a:r>
            <a:r>
              <a:rPr lang="en-US" sz="2400" i="1">
                <a:latin typeface="Arial" charset="0"/>
              </a:rPr>
              <a:t>c</a:t>
            </a:r>
            <a:r>
              <a:rPr lang="en-US" sz="2400">
                <a:latin typeface="Arial" charset="0"/>
              </a:rPr>
              <a:t>, </a:t>
            </a:r>
            <a:r>
              <a:rPr lang="en-US" sz="2400" i="1">
                <a:latin typeface="Arial" charset="0"/>
              </a:rPr>
              <a:t>c</a:t>
            </a:r>
            <a:r>
              <a:rPr lang="en-US" sz="2400">
                <a:latin typeface="Arial" charset="0"/>
              </a:rPr>
              <a:t>, </a:t>
            </a:r>
            <a:r>
              <a:rPr lang="en-US" sz="2400" i="1">
                <a:latin typeface="Arial" charset="0"/>
              </a:rPr>
              <a:t>d</a:t>
            </a:r>
            <a:r>
              <a:rPr lang="en-US" sz="2400">
                <a:latin typeface="Arial" charset="0"/>
              </a:rPr>
              <a:t>, </a:t>
            </a:r>
            <a:r>
              <a:rPr lang="en-US" sz="2400" i="1">
                <a:latin typeface="Arial" charset="0"/>
              </a:rPr>
              <a:t>d</a:t>
            </a:r>
            <a:r>
              <a:rPr lang="en-US" sz="2400">
                <a:latin typeface="Arial" charset="0"/>
              </a:rPr>
              <a:t> }</a:t>
            </a:r>
            <a:endParaRPr lang="en-US" sz="2400" i="1">
              <a:latin typeface="Arial" charset="0"/>
            </a:endParaRPr>
          </a:p>
          <a:p>
            <a:pPr eaLnBrk="1" hangingPunct="1">
              <a:lnSpc>
                <a:spcPct val="90000"/>
              </a:lnSpc>
            </a:pPr>
            <a:r>
              <a:rPr lang="en-US" sz="2400" i="1">
                <a:latin typeface="Arial" charset="0"/>
              </a:rPr>
              <a:t>P </a:t>
            </a:r>
            <a:r>
              <a:rPr lang="en-US" sz="2400">
                <a:latin typeface="Arial" charset="0"/>
                <a:sym typeface="Symbol" charset="0"/>
              </a:rPr>
              <a:t></a:t>
            </a:r>
            <a:r>
              <a:rPr lang="en-US" sz="2400" i="1">
                <a:latin typeface="Arial" charset="0"/>
              </a:rPr>
              <a:t> </a:t>
            </a:r>
            <a:r>
              <a:rPr lang="en-US" sz="2400">
                <a:latin typeface="Arial" charset="0"/>
              </a:rPr>
              <a:t> </a:t>
            </a:r>
            <a:r>
              <a:rPr lang="en-US" sz="2400" i="1">
                <a:latin typeface="Arial" charset="0"/>
              </a:rPr>
              <a:t>Q</a:t>
            </a:r>
            <a:r>
              <a:rPr lang="en-US" sz="2400">
                <a:latin typeface="Arial" charset="0"/>
              </a:rPr>
              <a:t> adalah suatu </a:t>
            </a:r>
            <a:r>
              <a:rPr lang="en-US" sz="2400" i="1">
                <a:latin typeface="Arial" charset="0"/>
              </a:rPr>
              <a:t>multiset</a:t>
            </a:r>
            <a:r>
              <a:rPr lang="en-US" sz="2400">
                <a:latin typeface="Arial" charset="0"/>
              </a:rPr>
              <a:t> yang multiplisitas elemennya sama dengan multiplisitas minimum elemen tersebut pada himpunan </a:t>
            </a:r>
            <a:r>
              <a:rPr lang="en-US" sz="2400" i="1">
                <a:latin typeface="Arial" charset="0"/>
              </a:rPr>
              <a:t>P</a:t>
            </a:r>
            <a:r>
              <a:rPr lang="en-US" sz="2400">
                <a:latin typeface="Arial" charset="0"/>
              </a:rPr>
              <a:t> dan </a:t>
            </a:r>
            <a:r>
              <a:rPr lang="en-US" sz="2400" i="1">
                <a:latin typeface="Arial" charset="0"/>
              </a:rPr>
              <a:t>Q</a:t>
            </a:r>
            <a:r>
              <a:rPr lang="en-US" sz="2400">
                <a:latin typeface="Arial" charset="0"/>
              </a:rPr>
              <a:t>.</a:t>
            </a:r>
          </a:p>
          <a:p>
            <a:pPr eaLnBrk="1" hangingPunct="1">
              <a:lnSpc>
                <a:spcPct val="90000"/>
              </a:lnSpc>
              <a:buFont typeface="Wingdings" charset="0"/>
              <a:buNone/>
            </a:pPr>
            <a:r>
              <a:rPr lang="en-US" sz="2400">
                <a:latin typeface="Arial" charset="0"/>
              </a:rPr>
              <a:t>	Contoh: </a:t>
            </a:r>
            <a:r>
              <a:rPr lang="en-US" sz="2400" i="1">
                <a:latin typeface="Arial" charset="0"/>
              </a:rPr>
              <a:t>P</a:t>
            </a:r>
            <a:r>
              <a:rPr lang="en-US" sz="2400">
                <a:latin typeface="Arial" charset="0"/>
              </a:rPr>
              <a:t> = { </a:t>
            </a:r>
            <a:r>
              <a:rPr lang="en-US" sz="2400" i="1">
                <a:latin typeface="Arial" charset="0"/>
              </a:rPr>
              <a:t>a</a:t>
            </a:r>
            <a:r>
              <a:rPr lang="en-US" sz="2400">
                <a:latin typeface="Arial" charset="0"/>
              </a:rPr>
              <a:t>, </a:t>
            </a:r>
            <a:r>
              <a:rPr lang="en-US" sz="2400" i="1">
                <a:latin typeface="Arial" charset="0"/>
              </a:rPr>
              <a:t>a</a:t>
            </a:r>
            <a:r>
              <a:rPr lang="en-US" sz="2400">
                <a:latin typeface="Arial" charset="0"/>
              </a:rPr>
              <a:t>, </a:t>
            </a:r>
            <a:r>
              <a:rPr lang="en-US" sz="2400" i="1">
                <a:latin typeface="Arial" charset="0"/>
              </a:rPr>
              <a:t>a</a:t>
            </a:r>
            <a:r>
              <a:rPr lang="en-US" sz="2400">
                <a:latin typeface="Arial" charset="0"/>
              </a:rPr>
              <a:t>, </a:t>
            </a:r>
            <a:r>
              <a:rPr lang="en-US" sz="2400" i="1">
                <a:latin typeface="Arial" charset="0"/>
              </a:rPr>
              <a:t>c</a:t>
            </a:r>
            <a:r>
              <a:rPr lang="en-US" sz="2400">
                <a:latin typeface="Arial" charset="0"/>
              </a:rPr>
              <a:t>, </a:t>
            </a:r>
            <a:r>
              <a:rPr lang="en-US" sz="2400" i="1">
                <a:latin typeface="Arial" charset="0"/>
              </a:rPr>
              <a:t>d</a:t>
            </a:r>
            <a:r>
              <a:rPr lang="en-US" sz="2400">
                <a:latin typeface="Arial" charset="0"/>
              </a:rPr>
              <a:t>, </a:t>
            </a:r>
            <a:r>
              <a:rPr lang="en-US" sz="2400" i="1">
                <a:latin typeface="Arial" charset="0"/>
              </a:rPr>
              <a:t>d</a:t>
            </a:r>
            <a:r>
              <a:rPr lang="en-US" sz="2400">
                <a:latin typeface="Arial" charset="0"/>
              </a:rPr>
              <a:t> } dan </a:t>
            </a:r>
            <a:r>
              <a:rPr lang="en-US" sz="2400" i="1">
                <a:latin typeface="Arial" charset="0"/>
              </a:rPr>
              <a:t>Q</a:t>
            </a:r>
            <a:r>
              <a:rPr lang="en-US" sz="2400">
                <a:latin typeface="Arial" charset="0"/>
              </a:rPr>
              <a:t> = { </a:t>
            </a:r>
            <a:r>
              <a:rPr lang="en-US" sz="2400" i="1">
                <a:latin typeface="Arial" charset="0"/>
              </a:rPr>
              <a:t>a</a:t>
            </a:r>
            <a:r>
              <a:rPr lang="en-US" sz="2400">
                <a:latin typeface="Arial" charset="0"/>
              </a:rPr>
              <a:t>, </a:t>
            </a:r>
            <a:r>
              <a:rPr lang="en-US" sz="2400" i="1">
                <a:latin typeface="Arial" charset="0"/>
              </a:rPr>
              <a:t>a</a:t>
            </a:r>
            <a:r>
              <a:rPr lang="en-US" sz="2400">
                <a:latin typeface="Arial" charset="0"/>
              </a:rPr>
              <a:t>, </a:t>
            </a:r>
            <a:r>
              <a:rPr lang="en-US" sz="2400" i="1">
                <a:latin typeface="Arial" charset="0"/>
              </a:rPr>
              <a:t>b</a:t>
            </a:r>
            <a:r>
              <a:rPr lang="en-US" sz="2400">
                <a:latin typeface="Arial" charset="0"/>
              </a:rPr>
              <a:t>, </a:t>
            </a:r>
            <a:r>
              <a:rPr lang="en-US" sz="2400" i="1">
                <a:latin typeface="Arial" charset="0"/>
              </a:rPr>
              <a:t>c</a:t>
            </a:r>
            <a:r>
              <a:rPr lang="en-US" sz="2400">
                <a:latin typeface="Arial" charset="0"/>
              </a:rPr>
              <a:t>, </a:t>
            </a:r>
            <a:r>
              <a:rPr lang="en-US" sz="2400" i="1">
                <a:latin typeface="Arial" charset="0"/>
              </a:rPr>
              <a:t>c</a:t>
            </a:r>
            <a:r>
              <a:rPr lang="en-US" sz="2400">
                <a:latin typeface="Arial" charset="0"/>
              </a:rPr>
              <a:t> } </a:t>
            </a:r>
          </a:p>
          <a:p>
            <a:pPr eaLnBrk="1" hangingPunct="1">
              <a:lnSpc>
                <a:spcPct val="90000"/>
              </a:lnSpc>
              <a:buFont typeface="Wingdings" charset="0"/>
              <a:buNone/>
            </a:pPr>
            <a:r>
              <a:rPr lang="en-US" sz="2400">
                <a:latin typeface="Arial" charset="0"/>
              </a:rPr>
              <a:t>    </a:t>
            </a:r>
            <a:r>
              <a:rPr lang="en-US" sz="2400" i="1">
                <a:latin typeface="Arial" charset="0"/>
              </a:rPr>
              <a:t>P</a:t>
            </a:r>
            <a:r>
              <a:rPr lang="en-US" sz="2400">
                <a:latin typeface="Arial" charset="0"/>
              </a:rPr>
              <a:t> </a:t>
            </a:r>
            <a:r>
              <a:rPr lang="en-US" sz="2400">
                <a:latin typeface="Arial" charset="0"/>
                <a:sym typeface="Symbol" charset="0"/>
              </a:rPr>
              <a:t></a:t>
            </a:r>
            <a:r>
              <a:rPr lang="en-US" sz="2400">
                <a:latin typeface="Arial" charset="0"/>
              </a:rPr>
              <a:t> </a:t>
            </a:r>
            <a:r>
              <a:rPr lang="en-US" sz="2400" i="1">
                <a:latin typeface="Arial" charset="0"/>
              </a:rPr>
              <a:t>Q</a:t>
            </a:r>
            <a:r>
              <a:rPr lang="en-US" sz="2400">
                <a:latin typeface="Arial" charset="0"/>
              </a:rPr>
              <a:t> = { </a:t>
            </a:r>
            <a:r>
              <a:rPr lang="en-US" sz="2400" i="1">
                <a:latin typeface="Arial" charset="0"/>
              </a:rPr>
              <a:t>a</a:t>
            </a:r>
            <a:r>
              <a:rPr lang="en-US" sz="2400">
                <a:latin typeface="Arial" charset="0"/>
              </a:rPr>
              <a:t>, </a:t>
            </a:r>
            <a:r>
              <a:rPr lang="en-US" sz="2400" i="1">
                <a:latin typeface="Arial" charset="0"/>
              </a:rPr>
              <a:t>a</a:t>
            </a:r>
            <a:r>
              <a:rPr lang="en-US" sz="2400">
                <a:latin typeface="Arial" charset="0"/>
              </a:rPr>
              <a:t>, </a:t>
            </a:r>
            <a:r>
              <a:rPr lang="en-US" sz="2400" i="1">
                <a:latin typeface="Arial" charset="0"/>
              </a:rPr>
              <a:t>c</a:t>
            </a:r>
            <a:r>
              <a:rPr lang="en-US" sz="2400">
                <a:latin typeface="Arial" charset="0"/>
              </a:rPr>
              <a:t>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pPr eaLnBrk="1" hangingPunct="1"/>
            <a:r>
              <a:rPr lang="en-US" sz="3600" b="1">
                <a:latin typeface="Arial" charset="0"/>
              </a:rPr>
              <a:t>Operasi Antara Dua Buah </a:t>
            </a:r>
            <a:r>
              <a:rPr lang="en-US" sz="3600" b="1" i="1">
                <a:latin typeface="Arial" charset="0"/>
              </a:rPr>
              <a:t>Multiset</a:t>
            </a:r>
          </a:p>
        </p:txBody>
      </p:sp>
      <p:sp>
        <p:nvSpPr>
          <p:cNvPr id="68611" name="Rectangle 3"/>
          <p:cNvSpPr>
            <a:spLocks noGrp="1" noChangeArrowheads="1"/>
          </p:cNvSpPr>
          <p:nvPr>
            <p:ph type="body" idx="1"/>
          </p:nvPr>
        </p:nvSpPr>
        <p:spPr/>
        <p:txBody>
          <a:bodyPr/>
          <a:lstStyle/>
          <a:p>
            <a:pPr eaLnBrk="1" hangingPunct="1">
              <a:lnSpc>
                <a:spcPct val="90000"/>
              </a:lnSpc>
            </a:pPr>
            <a:r>
              <a:rPr lang="en-US">
                <a:latin typeface="Arial" charset="0"/>
              </a:rPr>
              <a:t>P – </a:t>
            </a:r>
            <a:r>
              <a:rPr lang="en-US" i="1">
                <a:latin typeface="Arial" charset="0"/>
              </a:rPr>
              <a:t>Q</a:t>
            </a:r>
            <a:r>
              <a:rPr lang="en-US">
                <a:latin typeface="Arial" charset="0"/>
              </a:rPr>
              <a:t> adalah suatu  </a:t>
            </a:r>
            <a:r>
              <a:rPr lang="en-US" i="1">
                <a:latin typeface="Arial" charset="0"/>
              </a:rPr>
              <a:t>multiset</a:t>
            </a:r>
            <a:r>
              <a:rPr lang="en-US">
                <a:latin typeface="Arial" charset="0"/>
              </a:rPr>
              <a:t> yang multiplisitas elemennya sama dengan</a:t>
            </a:r>
          </a:p>
          <a:p>
            <a:pPr lvl="1" eaLnBrk="1" hangingPunct="1">
              <a:lnSpc>
                <a:spcPct val="90000"/>
              </a:lnSpc>
            </a:pPr>
            <a:r>
              <a:rPr lang="en-US">
                <a:latin typeface="Arial" charset="0"/>
              </a:rPr>
              <a:t>multiplisitas elemen tersebut pada </a:t>
            </a:r>
            <a:r>
              <a:rPr lang="en-US" i="1">
                <a:latin typeface="Arial" charset="0"/>
              </a:rPr>
              <a:t>P</a:t>
            </a:r>
            <a:r>
              <a:rPr lang="en-US">
                <a:latin typeface="Arial" charset="0"/>
              </a:rPr>
              <a:t> dikurangi multiplisitasnya pada </a:t>
            </a:r>
            <a:r>
              <a:rPr lang="en-US" i="1">
                <a:latin typeface="Arial" charset="0"/>
              </a:rPr>
              <a:t>Q</a:t>
            </a:r>
            <a:r>
              <a:rPr lang="en-US">
                <a:latin typeface="Arial" charset="0"/>
              </a:rPr>
              <a:t>, jika selisihnya positif</a:t>
            </a:r>
          </a:p>
          <a:p>
            <a:pPr lvl="1" eaLnBrk="1" hangingPunct="1">
              <a:lnSpc>
                <a:spcPct val="90000"/>
              </a:lnSpc>
            </a:pPr>
            <a:r>
              <a:rPr lang="en-US">
                <a:latin typeface="Arial" charset="0"/>
              </a:rPr>
              <a:t>0 jika selisihnya nol atau negatif.</a:t>
            </a:r>
          </a:p>
          <a:p>
            <a:pPr lvl="1" eaLnBrk="1" hangingPunct="1">
              <a:lnSpc>
                <a:spcPct val="90000"/>
              </a:lnSpc>
              <a:buFont typeface="Wingdings" charset="0"/>
              <a:buNone/>
            </a:pPr>
            <a:endParaRPr lang="en-US">
              <a:latin typeface="Arial" charset="0"/>
            </a:endParaRPr>
          </a:p>
          <a:p>
            <a:pPr eaLnBrk="1" hangingPunct="1">
              <a:lnSpc>
                <a:spcPct val="90000"/>
              </a:lnSpc>
              <a:buFont typeface="Wingdings" charset="0"/>
              <a:buNone/>
            </a:pPr>
            <a:r>
              <a:rPr lang="en-US" sz="2400">
                <a:latin typeface="Arial" charset="0"/>
              </a:rPr>
              <a:t>Contoh: </a:t>
            </a:r>
            <a:r>
              <a:rPr lang="en-US" sz="2400" i="1">
                <a:latin typeface="Arial" charset="0"/>
              </a:rPr>
              <a:t>P</a:t>
            </a:r>
            <a:r>
              <a:rPr lang="en-US" sz="2400">
                <a:latin typeface="Arial" charset="0"/>
              </a:rPr>
              <a:t> = { </a:t>
            </a:r>
            <a:r>
              <a:rPr lang="en-US" sz="2400" i="1">
                <a:latin typeface="Arial" charset="0"/>
              </a:rPr>
              <a:t>a</a:t>
            </a:r>
            <a:r>
              <a:rPr lang="en-US" sz="2400">
                <a:latin typeface="Arial" charset="0"/>
              </a:rPr>
              <a:t>, </a:t>
            </a:r>
            <a:r>
              <a:rPr lang="en-US" sz="2400" i="1">
                <a:latin typeface="Arial" charset="0"/>
              </a:rPr>
              <a:t>a</a:t>
            </a:r>
            <a:r>
              <a:rPr lang="en-US" sz="2400">
                <a:latin typeface="Arial" charset="0"/>
              </a:rPr>
              <a:t>, </a:t>
            </a:r>
            <a:r>
              <a:rPr lang="en-US" sz="2400" i="1">
                <a:latin typeface="Arial" charset="0"/>
              </a:rPr>
              <a:t>a</a:t>
            </a:r>
            <a:r>
              <a:rPr lang="en-US" sz="2400">
                <a:latin typeface="Arial" charset="0"/>
              </a:rPr>
              <a:t>, </a:t>
            </a:r>
            <a:r>
              <a:rPr lang="en-US" sz="2400" i="1">
                <a:latin typeface="Arial" charset="0"/>
              </a:rPr>
              <a:t>b</a:t>
            </a:r>
            <a:r>
              <a:rPr lang="en-US" sz="2400">
                <a:latin typeface="Arial" charset="0"/>
              </a:rPr>
              <a:t>, </a:t>
            </a:r>
            <a:r>
              <a:rPr lang="en-US" sz="2400" i="1">
                <a:latin typeface="Arial" charset="0"/>
              </a:rPr>
              <a:t>b</a:t>
            </a:r>
            <a:r>
              <a:rPr lang="en-US" sz="2400">
                <a:latin typeface="Arial" charset="0"/>
              </a:rPr>
              <a:t>, </a:t>
            </a:r>
            <a:r>
              <a:rPr lang="en-US" sz="2400" i="1">
                <a:latin typeface="Arial" charset="0"/>
              </a:rPr>
              <a:t>c</a:t>
            </a:r>
            <a:r>
              <a:rPr lang="en-US" sz="2400">
                <a:latin typeface="Arial" charset="0"/>
              </a:rPr>
              <a:t>, </a:t>
            </a:r>
            <a:r>
              <a:rPr lang="en-US" sz="2400" i="1">
                <a:latin typeface="Arial" charset="0"/>
              </a:rPr>
              <a:t>d</a:t>
            </a:r>
            <a:r>
              <a:rPr lang="en-US" sz="2400">
                <a:latin typeface="Arial" charset="0"/>
              </a:rPr>
              <a:t>, </a:t>
            </a:r>
            <a:r>
              <a:rPr lang="en-US" sz="2400" i="1">
                <a:latin typeface="Arial" charset="0"/>
              </a:rPr>
              <a:t>d</a:t>
            </a:r>
            <a:r>
              <a:rPr lang="en-US" sz="2400">
                <a:latin typeface="Arial" charset="0"/>
              </a:rPr>
              <a:t>, </a:t>
            </a:r>
            <a:r>
              <a:rPr lang="en-US" sz="2400" i="1">
                <a:latin typeface="Arial" charset="0"/>
              </a:rPr>
              <a:t>e</a:t>
            </a:r>
            <a:r>
              <a:rPr lang="en-US" sz="2400">
                <a:latin typeface="Arial" charset="0"/>
              </a:rPr>
              <a:t> } dan </a:t>
            </a:r>
            <a:r>
              <a:rPr lang="en-US" sz="2400" i="1">
                <a:latin typeface="Arial" charset="0"/>
              </a:rPr>
              <a:t>Q</a:t>
            </a:r>
            <a:r>
              <a:rPr lang="en-US" sz="2400">
                <a:latin typeface="Arial" charset="0"/>
              </a:rPr>
              <a:t> = {  </a:t>
            </a:r>
            <a:r>
              <a:rPr lang="en-US" sz="2400" i="1">
                <a:latin typeface="Arial" charset="0"/>
              </a:rPr>
              <a:t>a</a:t>
            </a:r>
            <a:r>
              <a:rPr lang="en-US" sz="2400">
                <a:latin typeface="Arial" charset="0"/>
              </a:rPr>
              <a:t>, </a:t>
            </a:r>
            <a:r>
              <a:rPr lang="en-US" sz="2400" i="1">
                <a:latin typeface="Arial" charset="0"/>
              </a:rPr>
              <a:t>a</a:t>
            </a:r>
            <a:r>
              <a:rPr lang="en-US" sz="2400">
                <a:latin typeface="Arial" charset="0"/>
              </a:rPr>
              <a:t>, </a:t>
            </a:r>
            <a:r>
              <a:rPr lang="en-US" sz="2400" i="1">
                <a:latin typeface="Arial" charset="0"/>
              </a:rPr>
              <a:t>b</a:t>
            </a:r>
            <a:r>
              <a:rPr lang="en-US" sz="2400">
                <a:latin typeface="Arial" charset="0"/>
              </a:rPr>
              <a:t>, </a:t>
            </a:r>
            <a:r>
              <a:rPr lang="en-US" sz="2400" i="1">
                <a:latin typeface="Arial" charset="0"/>
              </a:rPr>
              <a:t>b</a:t>
            </a:r>
            <a:r>
              <a:rPr lang="en-US" sz="2400">
                <a:latin typeface="Arial" charset="0"/>
              </a:rPr>
              <a:t>, </a:t>
            </a:r>
            <a:r>
              <a:rPr lang="en-US" sz="2400" i="1">
                <a:latin typeface="Arial" charset="0"/>
              </a:rPr>
              <a:t>b</a:t>
            </a:r>
            <a:r>
              <a:rPr lang="en-US" sz="2400">
                <a:latin typeface="Arial" charset="0"/>
              </a:rPr>
              <a:t>, </a:t>
            </a:r>
            <a:r>
              <a:rPr lang="en-US" sz="2400" i="1">
                <a:latin typeface="Arial" charset="0"/>
              </a:rPr>
              <a:t>c</a:t>
            </a:r>
            <a:r>
              <a:rPr lang="en-US" sz="2400">
                <a:latin typeface="Arial" charset="0"/>
              </a:rPr>
              <a:t>, </a:t>
            </a:r>
            <a:r>
              <a:rPr lang="en-US" sz="2400" i="1">
                <a:latin typeface="Arial" charset="0"/>
              </a:rPr>
              <a:t>c</a:t>
            </a:r>
            <a:r>
              <a:rPr lang="en-US" sz="2400">
                <a:latin typeface="Arial" charset="0"/>
              </a:rPr>
              <a:t>, </a:t>
            </a:r>
            <a:r>
              <a:rPr lang="en-US" sz="2400" i="1">
                <a:latin typeface="Arial" charset="0"/>
              </a:rPr>
              <a:t>d</a:t>
            </a:r>
            <a:r>
              <a:rPr lang="en-US" sz="2400">
                <a:latin typeface="Arial" charset="0"/>
              </a:rPr>
              <a:t>, </a:t>
            </a:r>
            <a:r>
              <a:rPr lang="en-US" sz="2400" i="1">
                <a:latin typeface="Arial" charset="0"/>
              </a:rPr>
              <a:t>d</a:t>
            </a:r>
            <a:r>
              <a:rPr lang="en-US" sz="2400">
                <a:latin typeface="Arial" charset="0"/>
              </a:rPr>
              <a:t>, </a:t>
            </a:r>
            <a:r>
              <a:rPr lang="en-US" sz="2400" i="1">
                <a:latin typeface="Arial" charset="0"/>
              </a:rPr>
              <a:t>f</a:t>
            </a:r>
            <a:r>
              <a:rPr lang="en-US" sz="2400">
                <a:latin typeface="Arial" charset="0"/>
              </a:rPr>
              <a:t> } maka </a:t>
            </a:r>
            <a:r>
              <a:rPr lang="en-US" sz="2400" i="1">
                <a:latin typeface="Arial" charset="0"/>
              </a:rPr>
              <a:t>P</a:t>
            </a:r>
            <a:r>
              <a:rPr lang="en-US" sz="2400">
                <a:latin typeface="Arial" charset="0"/>
              </a:rPr>
              <a:t> – </a:t>
            </a:r>
            <a:r>
              <a:rPr lang="en-US" sz="2400" i="1">
                <a:latin typeface="Arial" charset="0"/>
              </a:rPr>
              <a:t>Q</a:t>
            </a:r>
            <a:r>
              <a:rPr lang="en-US" sz="2400">
                <a:latin typeface="Arial" charset="0"/>
              </a:rPr>
              <a:t>  = { </a:t>
            </a:r>
            <a:r>
              <a:rPr lang="en-US" sz="2400" i="1">
                <a:latin typeface="Arial" charset="0"/>
              </a:rPr>
              <a:t>a</a:t>
            </a:r>
            <a:r>
              <a:rPr lang="en-US" sz="2400">
                <a:latin typeface="Arial" charset="0"/>
              </a:rPr>
              <a:t>, </a:t>
            </a:r>
            <a:r>
              <a:rPr lang="en-US" sz="2400" i="1">
                <a:latin typeface="Arial" charset="0"/>
              </a:rPr>
              <a:t>e</a:t>
            </a:r>
            <a:r>
              <a:rPr lang="en-US" sz="2400">
                <a:latin typeface="Arial" charset="0"/>
              </a:rPr>
              <a:t> }</a:t>
            </a:r>
            <a:endParaRPr lang="en-US" sz="2400" i="1">
              <a:latin typeface="Arial"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eaLnBrk="1" hangingPunct="1"/>
            <a:r>
              <a:rPr lang="en-US" sz="3600" b="1">
                <a:latin typeface="Arial" charset="0"/>
              </a:rPr>
              <a:t>Operasi Antara Dua Buah </a:t>
            </a:r>
            <a:r>
              <a:rPr lang="en-US" sz="3600" b="1" i="1">
                <a:latin typeface="Arial" charset="0"/>
              </a:rPr>
              <a:t>Multiset</a:t>
            </a:r>
          </a:p>
        </p:txBody>
      </p:sp>
      <p:sp>
        <p:nvSpPr>
          <p:cNvPr id="69635" name="Rectangle 3"/>
          <p:cNvSpPr>
            <a:spLocks noGrp="1" noChangeArrowheads="1"/>
          </p:cNvSpPr>
          <p:nvPr>
            <p:ph type="body" idx="1"/>
          </p:nvPr>
        </p:nvSpPr>
        <p:spPr/>
        <p:txBody>
          <a:bodyPr/>
          <a:lstStyle/>
          <a:p>
            <a:pPr eaLnBrk="1" hangingPunct="1"/>
            <a:r>
              <a:rPr lang="en-US" sz="2800" i="1">
                <a:latin typeface="Arial" charset="0"/>
              </a:rPr>
              <a:t>P</a:t>
            </a:r>
            <a:r>
              <a:rPr lang="en-US" sz="2800">
                <a:latin typeface="Arial" charset="0"/>
              </a:rPr>
              <a:t> + </a:t>
            </a:r>
            <a:r>
              <a:rPr lang="en-US" sz="2800" i="1">
                <a:latin typeface="Arial" charset="0"/>
              </a:rPr>
              <a:t>Q</a:t>
            </a:r>
            <a:r>
              <a:rPr lang="en-US" sz="2800">
                <a:latin typeface="Arial" charset="0"/>
              </a:rPr>
              <a:t>, yang didefinisikan sebagai jumlah (</a:t>
            </a:r>
            <a:r>
              <a:rPr lang="en-US" sz="2800" i="1">
                <a:latin typeface="Arial" charset="0"/>
              </a:rPr>
              <a:t>sum</a:t>
            </a:r>
            <a:r>
              <a:rPr lang="en-US" sz="2800">
                <a:latin typeface="Arial" charset="0"/>
              </a:rPr>
              <a:t>) dua buah himpunan ganda, adalah suatu </a:t>
            </a:r>
            <a:r>
              <a:rPr lang="en-US" sz="2800" i="1">
                <a:latin typeface="Arial" charset="0"/>
              </a:rPr>
              <a:t>multiset</a:t>
            </a:r>
            <a:r>
              <a:rPr lang="en-US" sz="2800">
                <a:latin typeface="Arial" charset="0"/>
              </a:rPr>
              <a:t> yang multiplisitas elemennya sama dengan penjumlahan dari multiplisitas elemen tersebut pada </a:t>
            </a:r>
            <a:r>
              <a:rPr lang="en-US" sz="2800" i="1">
                <a:latin typeface="Arial" charset="0"/>
              </a:rPr>
              <a:t>P</a:t>
            </a:r>
            <a:r>
              <a:rPr lang="en-US" sz="2800">
                <a:latin typeface="Arial" charset="0"/>
              </a:rPr>
              <a:t> dan </a:t>
            </a:r>
            <a:r>
              <a:rPr lang="en-US" sz="2800" i="1">
                <a:latin typeface="Arial" charset="0"/>
              </a:rPr>
              <a:t>Q</a:t>
            </a:r>
            <a:r>
              <a:rPr lang="en-US" sz="2800">
                <a:latin typeface="Arial" charset="0"/>
              </a:rPr>
              <a:t>. </a:t>
            </a:r>
          </a:p>
          <a:p>
            <a:pPr eaLnBrk="1" hangingPunct="1">
              <a:buFont typeface="Wingdings" charset="0"/>
              <a:buNone/>
            </a:pPr>
            <a:r>
              <a:rPr lang="en-US" sz="2800">
                <a:latin typeface="Arial" charset="0"/>
              </a:rPr>
              <a:t>   Contoh: </a:t>
            </a:r>
            <a:r>
              <a:rPr lang="en-US" sz="2800" i="1">
                <a:latin typeface="Arial" charset="0"/>
              </a:rPr>
              <a:t>P</a:t>
            </a:r>
            <a:r>
              <a:rPr lang="en-US" sz="2800">
                <a:latin typeface="Arial" charset="0"/>
              </a:rPr>
              <a:t> = { </a:t>
            </a:r>
            <a:r>
              <a:rPr lang="en-US" sz="2800" i="1">
                <a:latin typeface="Arial" charset="0"/>
              </a:rPr>
              <a:t>a</a:t>
            </a:r>
            <a:r>
              <a:rPr lang="en-US" sz="2800">
                <a:latin typeface="Arial" charset="0"/>
              </a:rPr>
              <a:t>, </a:t>
            </a:r>
            <a:r>
              <a:rPr lang="en-US" sz="2800" i="1">
                <a:latin typeface="Arial" charset="0"/>
              </a:rPr>
              <a:t>a</a:t>
            </a:r>
            <a:r>
              <a:rPr lang="en-US" sz="2800">
                <a:latin typeface="Arial" charset="0"/>
              </a:rPr>
              <a:t>, </a:t>
            </a:r>
            <a:r>
              <a:rPr lang="en-US" sz="2800" i="1">
                <a:latin typeface="Arial" charset="0"/>
              </a:rPr>
              <a:t>b</a:t>
            </a:r>
            <a:r>
              <a:rPr lang="en-US" sz="2800">
                <a:latin typeface="Arial" charset="0"/>
              </a:rPr>
              <a:t>, </a:t>
            </a:r>
            <a:r>
              <a:rPr lang="en-US" sz="2800" i="1">
                <a:latin typeface="Arial" charset="0"/>
              </a:rPr>
              <a:t>c</a:t>
            </a:r>
            <a:r>
              <a:rPr lang="en-US" sz="2800">
                <a:latin typeface="Arial" charset="0"/>
              </a:rPr>
              <a:t>, </a:t>
            </a:r>
            <a:r>
              <a:rPr lang="en-US" sz="2800" i="1">
                <a:latin typeface="Arial" charset="0"/>
              </a:rPr>
              <a:t>c</a:t>
            </a:r>
            <a:r>
              <a:rPr lang="en-US" sz="2800">
                <a:latin typeface="Arial" charset="0"/>
              </a:rPr>
              <a:t> } dan </a:t>
            </a:r>
            <a:r>
              <a:rPr lang="en-US" sz="2800" i="1">
                <a:latin typeface="Arial" charset="0"/>
              </a:rPr>
              <a:t>Q</a:t>
            </a:r>
            <a:r>
              <a:rPr lang="en-US" sz="2800">
                <a:latin typeface="Arial" charset="0"/>
              </a:rPr>
              <a:t> = { </a:t>
            </a:r>
            <a:r>
              <a:rPr lang="en-US" sz="2800" i="1">
                <a:latin typeface="Arial" charset="0"/>
              </a:rPr>
              <a:t>a</a:t>
            </a:r>
            <a:r>
              <a:rPr lang="en-US" sz="2800">
                <a:latin typeface="Arial" charset="0"/>
              </a:rPr>
              <a:t>, </a:t>
            </a:r>
            <a:r>
              <a:rPr lang="en-US" sz="2800" i="1">
                <a:latin typeface="Arial" charset="0"/>
              </a:rPr>
              <a:t>b</a:t>
            </a:r>
            <a:r>
              <a:rPr lang="en-US" sz="2800">
                <a:latin typeface="Arial" charset="0"/>
              </a:rPr>
              <a:t>, </a:t>
            </a:r>
            <a:r>
              <a:rPr lang="en-US" sz="2800" i="1">
                <a:latin typeface="Arial" charset="0"/>
              </a:rPr>
              <a:t>b</a:t>
            </a:r>
            <a:r>
              <a:rPr lang="en-US" sz="2800">
                <a:latin typeface="Arial" charset="0"/>
              </a:rPr>
              <a:t>, </a:t>
            </a:r>
            <a:r>
              <a:rPr lang="en-US" sz="2800" i="1">
                <a:latin typeface="Arial" charset="0"/>
              </a:rPr>
              <a:t>d</a:t>
            </a:r>
            <a:r>
              <a:rPr lang="en-US" sz="2800">
                <a:latin typeface="Arial" charset="0"/>
              </a:rPr>
              <a:t> },</a:t>
            </a:r>
          </a:p>
          <a:p>
            <a:pPr eaLnBrk="1" hangingPunct="1">
              <a:buFont typeface="Wingdings" charset="0"/>
              <a:buNone/>
            </a:pPr>
            <a:r>
              <a:rPr lang="en-US" sz="2800" i="1">
                <a:latin typeface="Arial" charset="0"/>
              </a:rPr>
              <a:t>                 P</a:t>
            </a:r>
            <a:r>
              <a:rPr lang="en-US" sz="2800">
                <a:latin typeface="Arial" charset="0"/>
              </a:rPr>
              <a:t> + </a:t>
            </a:r>
            <a:r>
              <a:rPr lang="en-US" sz="2800" i="1">
                <a:latin typeface="Arial" charset="0"/>
              </a:rPr>
              <a:t>Q</a:t>
            </a:r>
            <a:r>
              <a:rPr lang="en-US" sz="2800">
                <a:latin typeface="Arial" charset="0"/>
              </a:rPr>
              <a:t> = { </a:t>
            </a:r>
            <a:r>
              <a:rPr lang="en-US" sz="2800" i="1">
                <a:latin typeface="Arial" charset="0"/>
              </a:rPr>
              <a:t>a</a:t>
            </a:r>
            <a:r>
              <a:rPr lang="en-US" sz="2800">
                <a:latin typeface="Arial" charset="0"/>
              </a:rPr>
              <a:t>, </a:t>
            </a:r>
            <a:r>
              <a:rPr lang="en-US" sz="2800" i="1">
                <a:latin typeface="Arial" charset="0"/>
              </a:rPr>
              <a:t>a</a:t>
            </a:r>
            <a:r>
              <a:rPr lang="en-US" sz="2800">
                <a:latin typeface="Arial" charset="0"/>
              </a:rPr>
              <a:t>, </a:t>
            </a:r>
            <a:r>
              <a:rPr lang="en-US" sz="2800" i="1">
                <a:latin typeface="Arial" charset="0"/>
              </a:rPr>
              <a:t>a</a:t>
            </a:r>
            <a:r>
              <a:rPr lang="en-US" sz="2800">
                <a:latin typeface="Arial" charset="0"/>
              </a:rPr>
              <a:t>, </a:t>
            </a:r>
            <a:r>
              <a:rPr lang="en-US" sz="2800" i="1">
                <a:latin typeface="Arial" charset="0"/>
              </a:rPr>
              <a:t>b</a:t>
            </a:r>
            <a:r>
              <a:rPr lang="en-US" sz="2800">
                <a:latin typeface="Arial" charset="0"/>
              </a:rPr>
              <a:t>, </a:t>
            </a:r>
            <a:r>
              <a:rPr lang="en-US" sz="2800" i="1">
                <a:latin typeface="Arial" charset="0"/>
              </a:rPr>
              <a:t>b</a:t>
            </a:r>
            <a:r>
              <a:rPr lang="en-US" sz="2800">
                <a:latin typeface="Arial" charset="0"/>
              </a:rPr>
              <a:t>, </a:t>
            </a:r>
            <a:r>
              <a:rPr lang="en-US" sz="2800" i="1">
                <a:latin typeface="Arial" charset="0"/>
              </a:rPr>
              <a:t>b</a:t>
            </a:r>
            <a:r>
              <a:rPr lang="en-US" sz="2800">
                <a:latin typeface="Arial" charset="0"/>
              </a:rPr>
              <a:t>, </a:t>
            </a:r>
            <a:r>
              <a:rPr lang="en-US" sz="2800" i="1">
                <a:latin typeface="Arial" charset="0"/>
              </a:rPr>
              <a:t>c</a:t>
            </a:r>
            <a:r>
              <a:rPr lang="en-US" sz="2800">
                <a:latin typeface="Arial" charset="0"/>
              </a:rPr>
              <a:t>, </a:t>
            </a:r>
            <a:r>
              <a:rPr lang="en-US" sz="2800" i="1">
                <a:latin typeface="Arial" charset="0"/>
              </a:rPr>
              <a:t>c</a:t>
            </a:r>
            <a:r>
              <a:rPr lang="en-US" sz="2800">
                <a:latin typeface="Arial" charset="0"/>
              </a:rPr>
              <a:t>, </a:t>
            </a:r>
            <a:r>
              <a:rPr lang="en-US" sz="2800" i="1">
                <a:latin typeface="Arial" charset="0"/>
              </a:rPr>
              <a:t>d</a:t>
            </a:r>
            <a:r>
              <a:rPr lang="en-US" sz="2800">
                <a:latin typeface="Arial" charset="0"/>
              </a:rPr>
              <a:t> }</a:t>
            </a:r>
          </a:p>
          <a:p>
            <a:pPr eaLnBrk="1" hangingPunct="1"/>
            <a:endParaRPr lang="en-US" sz="2800">
              <a:latin typeface="Arial"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a:latin typeface="Arial" charset="0"/>
              </a:rPr>
              <a:t>Enumerasi</a:t>
            </a:r>
          </a:p>
        </p:txBody>
      </p:sp>
      <p:sp>
        <p:nvSpPr>
          <p:cNvPr id="27651" name="Rectangle 3"/>
          <p:cNvSpPr>
            <a:spLocks noGrp="1" noChangeArrowheads="1"/>
          </p:cNvSpPr>
          <p:nvPr>
            <p:ph type="body" idx="1"/>
          </p:nvPr>
        </p:nvSpPr>
        <p:spPr/>
        <p:txBody>
          <a:bodyPr/>
          <a:lstStyle/>
          <a:p>
            <a:pPr eaLnBrk="1" hangingPunct="1">
              <a:lnSpc>
                <a:spcPct val="80000"/>
              </a:lnSpc>
              <a:buFont typeface="Wingdings" charset="0"/>
              <a:buNone/>
            </a:pPr>
            <a:r>
              <a:rPr lang="en-US" sz="2400" b="1">
                <a:latin typeface="Arial" charset="0"/>
              </a:rPr>
              <a:t>Contoh </a:t>
            </a:r>
            <a:r>
              <a:rPr lang="en-US" sz="2400">
                <a:latin typeface="Arial" charset="0"/>
              </a:rPr>
              <a:t>Misalkan: </a:t>
            </a:r>
            <a:r>
              <a:rPr lang="en-US" sz="2400" i="1">
                <a:latin typeface="Arial" charset="0"/>
              </a:rPr>
              <a:t>A</a:t>
            </a:r>
            <a:r>
              <a:rPr lang="en-US" sz="2400">
                <a:latin typeface="Arial" charset="0"/>
              </a:rPr>
              <a:t> = {1, 2, 3, 4},  </a:t>
            </a:r>
          </a:p>
          <a:p>
            <a:pPr eaLnBrk="1" hangingPunct="1">
              <a:lnSpc>
                <a:spcPct val="80000"/>
              </a:lnSpc>
              <a:buFont typeface="Wingdings" charset="0"/>
              <a:buNone/>
            </a:pPr>
            <a:r>
              <a:rPr lang="en-US" sz="2400" i="1">
                <a:latin typeface="Arial" charset="0"/>
              </a:rPr>
              <a:t>                              R</a:t>
            </a:r>
            <a:r>
              <a:rPr lang="en-US" sz="2400">
                <a:latin typeface="Arial" charset="0"/>
              </a:rPr>
              <a:t>  = { </a:t>
            </a:r>
            <a:r>
              <a:rPr lang="en-US" sz="2400" i="1">
                <a:latin typeface="Arial" charset="0"/>
              </a:rPr>
              <a:t>a</a:t>
            </a:r>
            <a:r>
              <a:rPr lang="en-US" sz="2400">
                <a:latin typeface="Arial" charset="0"/>
              </a:rPr>
              <a:t>, </a:t>
            </a:r>
            <a:r>
              <a:rPr lang="en-US" sz="2400" i="1">
                <a:latin typeface="Arial" charset="0"/>
              </a:rPr>
              <a:t>b</a:t>
            </a:r>
            <a:r>
              <a:rPr lang="en-US" sz="2400">
                <a:latin typeface="Arial" charset="0"/>
              </a:rPr>
              <a:t>, {</a:t>
            </a:r>
            <a:r>
              <a:rPr lang="en-US" sz="2400" i="1">
                <a:latin typeface="Arial" charset="0"/>
              </a:rPr>
              <a:t>a</a:t>
            </a:r>
            <a:r>
              <a:rPr lang="en-US" sz="2400">
                <a:latin typeface="Arial" charset="0"/>
              </a:rPr>
              <a:t>, </a:t>
            </a:r>
            <a:r>
              <a:rPr lang="en-US" sz="2400" i="1">
                <a:latin typeface="Arial" charset="0"/>
              </a:rPr>
              <a:t>b</a:t>
            </a:r>
            <a:r>
              <a:rPr lang="en-US" sz="2400">
                <a:latin typeface="Arial" charset="0"/>
              </a:rPr>
              <a:t>, c}, {</a:t>
            </a:r>
            <a:r>
              <a:rPr lang="en-US" sz="2400" i="1">
                <a:latin typeface="Arial" charset="0"/>
              </a:rPr>
              <a:t>a</a:t>
            </a:r>
            <a:r>
              <a:rPr lang="en-US" sz="2400">
                <a:latin typeface="Arial" charset="0"/>
              </a:rPr>
              <a:t>, </a:t>
            </a:r>
            <a:r>
              <a:rPr lang="en-US" sz="2400" i="1">
                <a:latin typeface="Arial" charset="0"/>
              </a:rPr>
              <a:t>c</a:t>
            </a:r>
            <a:r>
              <a:rPr lang="en-US" sz="2400">
                <a:latin typeface="Arial" charset="0"/>
              </a:rPr>
              <a:t>} }</a:t>
            </a:r>
          </a:p>
          <a:p>
            <a:pPr eaLnBrk="1" hangingPunct="1">
              <a:lnSpc>
                <a:spcPct val="80000"/>
              </a:lnSpc>
              <a:buFont typeface="Wingdings" charset="0"/>
              <a:buNone/>
            </a:pPr>
            <a:r>
              <a:rPr lang="en-US" sz="2400">
                <a:latin typeface="Arial" charset="0"/>
              </a:rPr>
              <a:t>                              </a:t>
            </a:r>
            <a:r>
              <a:rPr lang="en-US" sz="2400" i="1">
                <a:latin typeface="Arial" charset="0"/>
              </a:rPr>
              <a:t>K</a:t>
            </a:r>
            <a:r>
              <a:rPr lang="en-US" sz="2400">
                <a:latin typeface="Arial" charset="0"/>
              </a:rPr>
              <a:t>  = {{}}</a:t>
            </a:r>
          </a:p>
          <a:p>
            <a:pPr eaLnBrk="1" hangingPunct="1">
              <a:lnSpc>
                <a:spcPct val="80000"/>
              </a:lnSpc>
              <a:buFont typeface="Wingdings" charset="0"/>
              <a:buNone/>
            </a:pPr>
            <a:r>
              <a:rPr lang="en-US" sz="2400">
                <a:latin typeface="Arial" charset="0"/>
              </a:rPr>
              <a:t>maka</a:t>
            </a:r>
          </a:p>
          <a:p>
            <a:pPr eaLnBrk="1" hangingPunct="1">
              <a:lnSpc>
                <a:spcPct val="80000"/>
              </a:lnSpc>
              <a:buFont typeface="Wingdings" charset="0"/>
              <a:buNone/>
            </a:pPr>
            <a:r>
              <a:rPr lang="en-US" sz="2400">
                <a:latin typeface="Arial" charset="0"/>
              </a:rPr>
              <a:t>		3 </a:t>
            </a:r>
            <a:r>
              <a:rPr lang="en-US" sz="2400">
                <a:latin typeface="Arial" charset="0"/>
                <a:sym typeface="Symbol" charset="0"/>
              </a:rPr>
              <a:t></a:t>
            </a:r>
            <a:r>
              <a:rPr lang="en-US" sz="2400">
                <a:latin typeface="Arial" charset="0"/>
              </a:rPr>
              <a:t> </a:t>
            </a:r>
            <a:r>
              <a:rPr lang="en-US" sz="2400" i="1">
                <a:latin typeface="Arial" charset="0"/>
              </a:rPr>
              <a:t>A</a:t>
            </a:r>
            <a:endParaRPr lang="en-US" sz="2400">
              <a:latin typeface="Arial" charset="0"/>
            </a:endParaRPr>
          </a:p>
          <a:p>
            <a:pPr eaLnBrk="1" hangingPunct="1">
              <a:lnSpc>
                <a:spcPct val="80000"/>
              </a:lnSpc>
              <a:buFont typeface="Wingdings" charset="0"/>
              <a:buNone/>
            </a:pPr>
            <a:r>
              <a:rPr lang="en-US" sz="2400">
                <a:latin typeface="Arial" charset="0"/>
              </a:rPr>
              <a:t>		5 </a:t>
            </a:r>
            <a:r>
              <a:rPr lang="en-US" sz="2400">
                <a:latin typeface="Arial" charset="0"/>
                <a:sym typeface="Symbol" charset="0"/>
              </a:rPr>
              <a:t></a:t>
            </a:r>
            <a:r>
              <a:rPr lang="en-US" sz="2400">
                <a:latin typeface="Arial" charset="0"/>
              </a:rPr>
              <a:t> </a:t>
            </a:r>
            <a:r>
              <a:rPr lang="en-US" sz="2400" i="1">
                <a:latin typeface="Arial" charset="0"/>
              </a:rPr>
              <a:t>A </a:t>
            </a:r>
            <a:endParaRPr lang="en-US" sz="2400">
              <a:latin typeface="Arial" charset="0"/>
            </a:endParaRPr>
          </a:p>
          <a:p>
            <a:pPr eaLnBrk="1" hangingPunct="1">
              <a:lnSpc>
                <a:spcPct val="80000"/>
              </a:lnSpc>
              <a:buFont typeface="Wingdings" charset="0"/>
              <a:buNone/>
            </a:pPr>
            <a:r>
              <a:rPr lang="en-US" sz="2400">
                <a:latin typeface="Arial" charset="0"/>
              </a:rPr>
              <a:t>		{</a:t>
            </a:r>
            <a:r>
              <a:rPr lang="en-US" sz="2400" i="1">
                <a:latin typeface="Arial" charset="0"/>
              </a:rPr>
              <a:t>a</a:t>
            </a:r>
            <a:r>
              <a:rPr lang="en-US" sz="2400">
                <a:latin typeface="Arial" charset="0"/>
              </a:rPr>
              <a:t>, </a:t>
            </a:r>
            <a:r>
              <a:rPr lang="en-US" sz="2400" i="1">
                <a:latin typeface="Arial" charset="0"/>
              </a:rPr>
              <a:t>b</a:t>
            </a:r>
            <a:r>
              <a:rPr lang="en-US" sz="2400">
                <a:latin typeface="Arial" charset="0"/>
              </a:rPr>
              <a:t>, </a:t>
            </a:r>
            <a:r>
              <a:rPr lang="en-US" sz="2400" i="1">
                <a:latin typeface="Arial" charset="0"/>
              </a:rPr>
              <a:t>c</a:t>
            </a:r>
            <a:r>
              <a:rPr lang="en-US" sz="2400">
                <a:latin typeface="Arial" charset="0"/>
              </a:rPr>
              <a:t>} </a:t>
            </a:r>
            <a:r>
              <a:rPr lang="en-US" sz="2400">
                <a:latin typeface="Arial" charset="0"/>
                <a:sym typeface="Symbol" charset="0"/>
              </a:rPr>
              <a:t></a:t>
            </a:r>
            <a:r>
              <a:rPr lang="en-US" sz="2400">
                <a:latin typeface="Arial" charset="0"/>
              </a:rPr>
              <a:t> </a:t>
            </a:r>
            <a:r>
              <a:rPr lang="en-US" sz="2400" i="1">
                <a:latin typeface="Arial" charset="0"/>
              </a:rPr>
              <a:t>R</a:t>
            </a:r>
            <a:endParaRPr lang="en-US" sz="2400">
              <a:latin typeface="Arial" charset="0"/>
            </a:endParaRPr>
          </a:p>
          <a:p>
            <a:pPr eaLnBrk="1" hangingPunct="1">
              <a:lnSpc>
                <a:spcPct val="80000"/>
              </a:lnSpc>
              <a:buFont typeface="Wingdings" charset="0"/>
              <a:buNone/>
            </a:pPr>
            <a:r>
              <a:rPr lang="en-US" sz="2400">
                <a:latin typeface="Arial" charset="0"/>
              </a:rPr>
              <a:t>       	</a:t>
            </a:r>
            <a:r>
              <a:rPr lang="en-US" sz="2400" i="1">
                <a:latin typeface="Arial" charset="0"/>
              </a:rPr>
              <a:t>c</a:t>
            </a:r>
            <a:r>
              <a:rPr lang="en-US" sz="2400">
                <a:latin typeface="Arial" charset="0"/>
              </a:rPr>
              <a:t> </a:t>
            </a:r>
            <a:r>
              <a:rPr lang="en-US" sz="2400">
                <a:latin typeface="Arial" charset="0"/>
                <a:sym typeface="Symbol" charset="0"/>
              </a:rPr>
              <a:t></a:t>
            </a:r>
            <a:r>
              <a:rPr lang="en-US" sz="2400">
                <a:latin typeface="Arial" charset="0"/>
              </a:rPr>
              <a:t> </a:t>
            </a:r>
            <a:r>
              <a:rPr lang="en-US" sz="2400" i="1">
                <a:latin typeface="Arial" charset="0"/>
              </a:rPr>
              <a:t>R</a:t>
            </a:r>
            <a:r>
              <a:rPr lang="en-US" sz="2400">
                <a:latin typeface="Arial" charset="0"/>
              </a:rPr>
              <a:t>	</a:t>
            </a:r>
          </a:p>
          <a:p>
            <a:pPr eaLnBrk="1" hangingPunct="1">
              <a:lnSpc>
                <a:spcPct val="80000"/>
              </a:lnSpc>
              <a:buFont typeface="Wingdings" charset="0"/>
              <a:buNone/>
            </a:pPr>
            <a:r>
              <a:rPr lang="en-US" sz="2400">
                <a:latin typeface="Arial" charset="0"/>
              </a:rPr>
              <a:t>  	      {} </a:t>
            </a:r>
            <a:r>
              <a:rPr lang="en-US" sz="2400">
                <a:latin typeface="Arial" charset="0"/>
                <a:sym typeface="Symbol" charset="0"/>
              </a:rPr>
              <a:t></a:t>
            </a:r>
            <a:r>
              <a:rPr lang="en-US" sz="2400">
                <a:latin typeface="Arial" charset="0"/>
              </a:rPr>
              <a:t> </a:t>
            </a:r>
            <a:r>
              <a:rPr lang="en-US" sz="2400" i="1">
                <a:latin typeface="Arial" charset="0"/>
              </a:rPr>
              <a:t>K</a:t>
            </a:r>
            <a:endParaRPr lang="en-US" sz="2400">
              <a:latin typeface="Arial" charset="0"/>
            </a:endParaRPr>
          </a:p>
          <a:p>
            <a:pPr eaLnBrk="1" hangingPunct="1">
              <a:lnSpc>
                <a:spcPct val="80000"/>
              </a:lnSpc>
              <a:buFont typeface="Wingdings" charset="0"/>
              <a:buNone/>
            </a:pPr>
            <a:r>
              <a:rPr lang="en-US" sz="2400">
                <a:latin typeface="Arial" charset="0"/>
              </a:rPr>
              <a:t>		{} </a:t>
            </a:r>
            <a:r>
              <a:rPr lang="en-US" sz="2400">
                <a:latin typeface="Arial" charset="0"/>
                <a:sym typeface="Symbol" charset="0"/>
              </a:rPr>
              <a:t></a:t>
            </a:r>
            <a:r>
              <a:rPr lang="en-US" sz="2400">
                <a:latin typeface="Arial" charset="0"/>
              </a:rPr>
              <a:t> </a:t>
            </a:r>
            <a:r>
              <a:rPr lang="en-US" sz="2400" i="1">
                <a:latin typeface="Arial" charset="0"/>
              </a:rPr>
              <a:t>R</a:t>
            </a:r>
            <a:r>
              <a:rPr lang="en-US" sz="2400">
                <a:latin typeface="Arial" charset="0"/>
              </a:rPr>
              <a:t>			 </a:t>
            </a:r>
          </a:p>
        </p:txBody>
      </p:sp>
      <p:sp>
        <p:nvSpPr>
          <p:cNvPr id="27652"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2"/>
          <p:cNvSpPr>
            <a:spLocks noGrp="1" noChangeArrowheads="1"/>
          </p:cNvSpPr>
          <p:nvPr>
            <p:ph type="body" idx="1"/>
          </p:nvPr>
        </p:nvSpPr>
        <p:spPr>
          <a:xfrm>
            <a:off x="457200" y="1981200"/>
            <a:ext cx="8686800" cy="4305300"/>
          </a:xfrm>
        </p:spPr>
        <p:txBody>
          <a:bodyPr/>
          <a:lstStyle/>
          <a:p>
            <a:pPr eaLnBrk="1" hangingPunct="1">
              <a:lnSpc>
                <a:spcPct val="80000"/>
              </a:lnSpc>
            </a:pPr>
            <a:r>
              <a:rPr lang="en-US" sz="2800" b="1">
                <a:solidFill>
                  <a:srgbClr val="00B050"/>
                </a:solidFill>
                <a:latin typeface="Arial" charset="0"/>
              </a:rPr>
              <a:t>Pembuktian dengan menggunakan aljabar himpunan.</a:t>
            </a:r>
          </a:p>
          <a:p>
            <a:pPr eaLnBrk="1" hangingPunct="1">
              <a:lnSpc>
                <a:spcPct val="80000"/>
              </a:lnSpc>
            </a:pPr>
            <a:endParaRPr lang="en-US" sz="2800" b="1">
              <a:solidFill>
                <a:srgbClr val="00B050"/>
              </a:solidFill>
              <a:latin typeface="Arial" charset="0"/>
            </a:endParaRPr>
          </a:p>
          <a:p>
            <a:pPr eaLnBrk="1" hangingPunct="1">
              <a:lnSpc>
                <a:spcPct val="80000"/>
              </a:lnSpc>
              <a:buFont typeface="Wingdings" charset="0"/>
              <a:buNone/>
            </a:pPr>
            <a:r>
              <a:rPr lang="en-US" sz="2800" b="1">
                <a:latin typeface="Arial" charset="0"/>
              </a:rPr>
              <a:t>Contoh :</a:t>
            </a:r>
          </a:p>
          <a:p>
            <a:pPr eaLnBrk="1" hangingPunct="1">
              <a:lnSpc>
                <a:spcPct val="80000"/>
              </a:lnSpc>
              <a:buFont typeface="Wingdings" charset="0"/>
              <a:buNone/>
            </a:pPr>
            <a:r>
              <a:rPr lang="en-US" sz="2800">
                <a:latin typeface="Arial" charset="0"/>
              </a:rPr>
              <a:t>    Misalkan </a:t>
            </a:r>
            <a:r>
              <a:rPr lang="en-US" sz="2800" i="1">
                <a:latin typeface="Arial" charset="0"/>
              </a:rPr>
              <a:t>A</a:t>
            </a:r>
            <a:r>
              <a:rPr lang="en-US" sz="2800">
                <a:latin typeface="Arial" charset="0"/>
              </a:rPr>
              <a:t> dan </a:t>
            </a:r>
            <a:r>
              <a:rPr lang="en-US" sz="2800" i="1">
                <a:latin typeface="Arial" charset="0"/>
              </a:rPr>
              <a:t>B</a:t>
            </a:r>
            <a:r>
              <a:rPr lang="en-US" sz="2800">
                <a:latin typeface="Arial" charset="0"/>
              </a:rPr>
              <a:t> adalah himpunan. </a:t>
            </a:r>
          </a:p>
          <a:p>
            <a:pPr eaLnBrk="1" hangingPunct="1">
              <a:lnSpc>
                <a:spcPct val="80000"/>
              </a:lnSpc>
              <a:buFont typeface="Wingdings" charset="0"/>
              <a:buNone/>
            </a:pPr>
            <a:r>
              <a:rPr lang="en-US" sz="2800">
                <a:latin typeface="Arial" charset="0"/>
              </a:rPr>
              <a:t>	       Buktikan bahwa (</a:t>
            </a:r>
            <a:r>
              <a:rPr lang="en-US" sz="2800" i="1">
                <a:latin typeface="Arial" charset="0"/>
              </a:rPr>
              <a:t>A</a:t>
            </a:r>
            <a:r>
              <a:rPr lang="en-US" sz="2800">
                <a:latin typeface="Arial" charset="0"/>
              </a:rPr>
              <a:t> </a:t>
            </a:r>
            <a:r>
              <a:rPr lang="en-US" sz="2800">
                <a:latin typeface="Arial" charset="0"/>
                <a:sym typeface="Symbol" charset="0"/>
              </a:rPr>
              <a:t></a:t>
            </a:r>
            <a:r>
              <a:rPr lang="en-US" sz="2800">
                <a:latin typeface="Arial" charset="0"/>
              </a:rPr>
              <a:t> </a:t>
            </a:r>
            <a:r>
              <a:rPr lang="en-US" sz="2800" i="1">
                <a:latin typeface="Arial" charset="0"/>
              </a:rPr>
              <a:t>B</a:t>
            </a:r>
            <a:r>
              <a:rPr lang="en-US" sz="2800">
                <a:latin typeface="Arial" charset="0"/>
              </a:rPr>
              <a:t>) </a:t>
            </a:r>
            <a:r>
              <a:rPr lang="en-US" sz="2800">
                <a:latin typeface="Arial" charset="0"/>
                <a:sym typeface="Symbol" charset="0"/>
              </a:rPr>
              <a:t></a:t>
            </a:r>
            <a:r>
              <a:rPr lang="en-US" sz="2800">
                <a:latin typeface="Arial" charset="0"/>
              </a:rPr>
              <a:t> (</a:t>
            </a:r>
            <a:r>
              <a:rPr lang="en-US" sz="2800" i="1">
                <a:latin typeface="Arial" charset="0"/>
              </a:rPr>
              <a:t>A</a:t>
            </a:r>
            <a:r>
              <a:rPr lang="en-US" sz="2800">
                <a:latin typeface="Arial" charset="0"/>
              </a:rPr>
              <a:t> </a:t>
            </a:r>
            <a:r>
              <a:rPr lang="en-US" sz="2800">
                <a:latin typeface="Arial" charset="0"/>
                <a:sym typeface="Symbol" charset="0"/>
              </a:rPr>
              <a:t></a:t>
            </a:r>
            <a:r>
              <a:rPr lang="en-US" sz="2800">
                <a:latin typeface="Arial" charset="0"/>
              </a:rPr>
              <a:t>    ) = </a:t>
            </a:r>
            <a:r>
              <a:rPr lang="en-US" sz="2800" i="1">
                <a:latin typeface="Arial" charset="0"/>
              </a:rPr>
              <a:t>A</a:t>
            </a:r>
          </a:p>
          <a:p>
            <a:pPr eaLnBrk="1" hangingPunct="1">
              <a:lnSpc>
                <a:spcPct val="80000"/>
              </a:lnSpc>
              <a:buFont typeface="Wingdings" charset="0"/>
              <a:buNone/>
            </a:pPr>
            <a:r>
              <a:rPr lang="en-US" sz="2800" i="1">
                <a:latin typeface="Arial" charset="0"/>
              </a:rPr>
              <a:t>    Bukti</a:t>
            </a:r>
            <a:r>
              <a:rPr lang="en-US" sz="2800">
                <a:latin typeface="Arial" charset="0"/>
              </a:rPr>
              <a:t>: </a:t>
            </a:r>
          </a:p>
          <a:p>
            <a:pPr eaLnBrk="1" hangingPunct="1">
              <a:lnSpc>
                <a:spcPct val="80000"/>
              </a:lnSpc>
              <a:buFont typeface="Wingdings" charset="0"/>
              <a:buNone/>
            </a:pPr>
            <a:r>
              <a:rPr lang="en-US" sz="2800">
                <a:latin typeface="Arial" charset="0"/>
              </a:rPr>
              <a:t>    (</a:t>
            </a:r>
            <a:r>
              <a:rPr lang="en-US" sz="2800" i="1">
                <a:latin typeface="Arial" charset="0"/>
              </a:rPr>
              <a:t>A</a:t>
            </a:r>
            <a:r>
              <a:rPr lang="en-US" sz="2800">
                <a:latin typeface="Arial" charset="0"/>
                <a:sym typeface="Symbol" charset="0"/>
              </a:rPr>
              <a:t></a:t>
            </a:r>
            <a:r>
              <a:rPr lang="en-US" sz="2800" i="1">
                <a:latin typeface="Arial" charset="0"/>
              </a:rPr>
              <a:t>B</a:t>
            </a:r>
            <a:r>
              <a:rPr lang="en-US" sz="2800">
                <a:latin typeface="Arial" charset="0"/>
              </a:rPr>
              <a:t>)</a:t>
            </a:r>
            <a:r>
              <a:rPr lang="en-US" sz="2800">
                <a:latin typeface="Arial" charset="0"/>
                <a:sym typeface="Symbol" charset="0"/>
              </a:rPr>
              <a:t></a:t>
            </a:r>
            <a:r>
              <a:rPr lang="en-US" sz="2800">
                <a:latin typeface="Arial" charset="0"/>
              </a:rPr>
              <a:t>(</a:t>
            </a:r>
            <a:r>
              <a:rPr lang="en-US" sz="2800" i="1">
                <a:latin typeface="Arial" charset="0"/>
              </a:rPr>
              <a:t>A</a:t>
            </a:r>
            <a:r>
              <a:rPr lang="en-US" sz="2800">
                <a:latin typeface="Arial" charset="0"/>
                <a:sym typeface="Symbol" charset="0"/>
              </a:rPr>
              <a:t>  </a:t>
            </a:r>
            <a:r>
              <a:rPr lang="en-US" sz="2800">
                <a:latin typeface="Arial" charset="0"/>
              </a:rPr>
              <a:t> )  = </a:t>
            </a:r>
            <a:r>
              <a:rPr lang="en-US" sz="2800" i="1">
                <a:latin typeface="Arial" charset="0"/>
              </a:rPr>
              <a:t>A</a:t>
            </a:r>
            <a:r>
              <a:rPr lang="en-US" sz="2800">
                <a:latin typeface="Arial" charset="0"/>
              </a:rPr>
              <a:t> </a:t>
            </a:r>
            <a:r>
              <a:rPr lang="en-US" sz="2800">
                <a:latin typeface="Arial" charset="0"/>
                <a:sym typeface="Symbol" charset="0"/>
              </a:rPr>
              <a:t></a:t>
            </a:r>
            <a:r>
              <a:rPr lang="en-US" sz="2800">
                <a:latin typeface="Arial" charset="0"/>
              </a:rPr>
              <a:t> (</a:t>
            </a:r>
            <a:r>
              <a:rPr lang="en-US" sz="2800" i="1">
                <a:latin typeface="Arial" charset="0"/>
              </a:rPr>
              <a:t>B</a:t>
            </a:r>
            <a:r>
              <a:rPr lang="en-US" sz="2800">
                <a:latin typeface="Arial" charset="0"/>
              </a:rPr>
              <a:t> </a:t>
            </a:r>
            <a:r>
              <a:rPr lang="en-US" sz="2800">
                <a:latin typeface="Arial" charset="0"/>
                <a:sym typeface="Symbol" charset="0"/>
              </a:rPr>
              <a:t></a:t>
            </a:r>
            <a:r>
              <a:rPr lang="en-US" sz="2800">
                <a:latin typeface="Arial" charset="0"/>
              </a:rPr>
              <a:t>     ) 	</a:t>
            </a:r>
            <a:r>
              <a:rPr lang="en-US" sz="2400" i="1">
                <a:latin typeface="Arial" charset="0"/>
              </a:rPr>
              <a:t>(Hukum distributif)     </a:t>
            </a:r>
            <a:r>
              <a:rPr lang="en-US" sz="2800">
                <a:latin typeface="Arial" charset="0"/>
              </a:rPr>
              <a:t>		           = </a:t>
            </a:r>
            <a:r>
              <a:rPr lang="en-US" sz="2800" i="1">
                <a:latin typeface="Arial" charset="0"/>
              </a:rPr>
              <a:t>A</a:t>
            </a:r>
            <a:r>
              <a:rPr lang="en-US" sz="2800">
                <a:latin typeface="Arial" charset="0"/>
              </a:rPr>
              <a:t> </a:t>
            </a:r>
            <a:r>
              <a:rPr lang="en-US" sz="2800">
                <a:latin typeface="Arial" charset="0"/>
                <a:sym typeface="Symbol" charset="0"/>
              </a:rPr>
              <a:t></a:t>
            </a:r>
            <a:r>
              <a:rPr lang="en-US" sz="2800">
                <a:latin typeface="Arial" charset="0"/>
              </a:rPr>
              <a:t> U	        </a:t>
            </a:r>
            <a:r>
              <a:rPr lang="en-US" sz="2400" i="1">
                <a:latin typeface="Arial" charset="0"/>
              </a:rPr>
              <a:t> (Hukum komplemen)</a:t>
            </a:r>
            <a:endParaRPr lang="en-US" sz="2800" i="1">
              <a:latin typeface="Arial" charset="0"/>
            </a:endParaRPr>
          </a:p>
          <a:p>
            <a:pPr eaLnBrk="1" hangingPunct="1">
              <a:lnSpc>
                <a:spcPct val="80000"/>
              </a:lnSpc>
              <a:buFont typeface="Wingdings" charset="0"/>
              <a:buNone/>
            </a:pPr>
            <a:r>
              <a:rPr lang="en-US" sz="2800">
                <a:latin typeface="Arial" charset="0"/>
              </a:rPr>
              <a:t>                              = </a:t>
            </a:r>
            <a:r>
              <a:rPr lang="en-US" sz="2800" i="1">
                <a:latin typeface="Arial" charset="0"/>
              </a:rPr>
              <a:t>A</a:t>
            </a:r>
            <a:r>
              <a:rPr lang="en-US" sz="2800">
                <a:latin typeface="Arial" charset="0"/>
              </a:rPr>
              <a:t>	                   </a:t>
            </a:r>
            <a:r>
              <a:rPr lang="en-US" sz="2400" i="1">
                <a:latin typeface="Arial" charset="0"/>
              </a:rPr>
              <a:t>(Hukum identitas)</a:t>
            </a:r>
            <a:r>
              <a:rPr lang="en-US" sz="2800">
                <a:latin typeface="Arial" charset="0"/>
              </a:rPr>
              <a:t>	 </a:t>
            </a:r>
          </a:p>
        </p:txBody>
      </p:sp>
      <p:sp>
        <p:nvSpPr>
          <p:cNvPr id="12294" name="Rectangle 3"/>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graphicFrame>
        <p:nvGraphicFramePr>
          <p:cNvPr id="12290" name="Object 4"/>
          <p:cNvGraphicFramePr>
            <a:graphicFrameLocks noChangeAspect="1"/>
          </p:cNvGraphicFramePr>
          <p:nvPr/>
        </p:nvGraphicFramePr>
        <p:xfrm>
          <a:off x="6572250" y="4000500"/>
          <a:ext cx="288925" cy="381000"/>
        </p:xfrm>
        <a:graphic>
          <a:graphicData uri="http://schemas.openxmlformats.org/presentationml/2006/ole">
            <mc:AlternateContent xmlns:mc="http://schemas.openxmlformats.org/markup-compatibility/2006">
              <mc:Choice xmlns:v="urn:schemas-microsoft-com:vml" Requires="v">
                <p:oleObj spid="_x0000_s19469" r:id="rId3" imgW="177646" imgH="241091" progId="Equation.3">
                  <p:embed/>
                </p:oleObj>
              </mc:Choice>
              <mc:Fallback>
                <p:oleObj r:id="rId3" imgW="177646" imgH="241091"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72250" y="4000500"/>
                        <a:ext cx="288925"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291" name="Object 5"/>
          <p:cNvGraphicFramePr>
            <a:graphicFrameLocks noChangeAspect="1"/>
          </p:cNvGraphicFramePr>
          <p:nvPr/>
        </p:nvGraphicFramePr>
        <p:xfrm>
          <a:off x="2786063" y="4857750"/>
          <a:ext cx="288925" cy="381000"/>
        </p:xfrm>
        <a:graphic>
          <a:graphicData uri="http://schemas.openxmlformats.org/presentationml/2006/ole">
            <mc:AlternateContent xmlns:mc="http://schemas.openxmlformats.org/markup-compatibility/2006">
              <mc:Choice xmlns:v="urn:schemas-microsoft-com:vml" Requires="v">
                <p:oleObj spid="_x0000_s19470" r:id="rId5" imgW="177646" imgH="241091" progId="Equation.3">
                  <p:embed/>
                </p:oleObj>
              </mc:Choice>
              <mc:Fallback>
                <p:oleObj r:id="rId5" imgW="177646" imgH="241091"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86063" y="4857750"/>
                        <a:ext cx="288925"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295"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graphicFrame>
        <p:nvGraphicFramePr>
          <p:cNvPr id="12292" name="Object 7"/>
          <p:cNvGraphicFramePr>
            <a:graphicFrameLocks noGrp="1" noChangeAspect="1"/>
          </p:cNvGraphicFramePr>
          <p:nvPr>
            <p:ph type="title"/>
          </p:nvPr>
        </p:nvGraphicFramePr>
        <p:xfrm>
          <a:off x="5254625" y="4786313"/>
          <a:ext cx="317500" cy="431800"/>
        </p:xfrm>
        <a:graphic>
          <a:graphicData uri="http://schemas.openxmlformats.org/presentationml/2006/ole">
            <mc:AlternateContent xmlns:mc="http://schemas.openxmlformats.org/markup-compatibility/2006">
              <mc:Choice xmlns:v="urn:schemas-microsoft-com:vml" Requires="v">
                <p:oleObj spid="_x0000_s19471" r:id="rId6" imgW="177646" imgH="241091" progId="Equation.3">
                  <p:embed/>
                </p:oleObj>
              </mc:Choice>
              <mc:Fallback>
                <p:oleObj r:id="rId6" imgW="177646" imgH="241091" progId="Equation.3">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54625" y="4786313"/>
                        <a:ext cx="317500"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808080">
                                  <a:alpha val="74998"/>
                                </a:srgbClr>
                              </a:outerShdw>
                            </a:effectLst>
                          </a14:hiddenEffects>
                        </a:ext>
                      </a:extLst>
                    </p:spPr>
                  </p:pic>
                </p:oleObj>
              </mc:Fallback>
            </mc:AlternateContent>
          </a:graphicData>
        </a:graphic>
      </p:graphicFrame>
      <p:sp>
        <p:nvSpPr>
          <p:cNvPr id="9" name="Rectangle 2"/>
          <p:cNvSpPr txBox="1">
            <a:spLocks noChangeArrowheads="1"/>
          </p:cNvSpPr>
          <p:nvPr/>
        </p:nvSpPr>
        <p:spPr bwMode="auto">
          <a:xfrm>
            <a:off x="457200" y="457200"/>
            <a:ext cx="8229600" cy="1371600"/>
          </a:xfrm>
          <a:prstGeom prst="rect">
            <a:avLst/>
          </a:prstGeom>
          <a:noFill/>
          <a:ln w="9525">
            <a:noFill/>
            <a:miter lim="800000"/>
            <a:headEnd/>
            <a:tailEnd/>
          </a:ln>
        </p:spPr>
        <p:txBody>
          <a:bodyPr anchor="ctr"/>
          <a:lstStyle/>
          <a:p>
            <a:pPr eaLnBrk="1" hangingPunct="1">
              <a:defRPr/>
            </a:pPr>
            <a:r>
              <a:rPr lang="en-US" sz="4000" b="1" kern="0">
                <a:latin typeface="+mj-lt"/>
                <a:ea typeface="+mj-ea"/>
                <a:cs typeface="+mj-cs"/>
              </a:rPr>
              <a:t>Pembuktian Pernyataan Perihal Himpunan</a:t>
            </a:r>
            <a:endParaRPr lang="en-US" sz="4000" b="1" kern="0" dirty="0">
              <a:latin typeface="+mj-lt"/>
              <a:ea typeface="+mj-ea"/>
              <a:cs typeface="+mj-cs"/>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pPr eaLnBrk="1" hangingPunct="1"/>
            <a:r>
              <a:rPr lang="en-US" sz="4000" b="1">
                <a:latin typeface="Arial" charset="0"/>
              </a:rPr>
              <a:t>Pembuktian Pernyataan Perihal Himpunan</a:t>
            </a:r>
          </a:p>
        </p:txBody>
      </p:sp>
      <p:sp>
        <p:nvSpPr>
          <p:cNvPr id="70659" name="Rectangle 3"/>
          <p:cNvSpPr>
            <a:spLocks noGrp="1" noChangeArrowheads="1"/>
          </p:cNvSpPr>
          <p:nvPr>
            <p:ph type="body" sz="half" idx="1"/>
          </p:nvPr>
        </p:nvSpPr>
        <p:spPr>
          <a:xfrm>
            <a:off x="457200" y="1981200"/>
            <a:ext cx="8147050" cy="4591050"/>
          </a:xfrm>
        </p:spPr>
        <p:txBody>
          <a:bodyPr/>
          <a:lstStyle/>
          <a:p>
            <a:pPr eaLnBrk="1" hangingPunct="1">
              <a:lnSpc>
                <a:spcPct val="90000"/>
              </a:lnSpc>
            </a:pPr>
            <a:r>
              <a:rPr lang="en-US" sz="2800" b="1">
                <a:solidFill>
                  <a:srgbClr val="00B050"/>
                </a:solidFill>
                <a:latin typeface="Arial" charset="0"/>
              </a:rPr>
              <a:t>Pembuktian dengan menggunakan diagram Venn</a:t>
            </a:r>
          </a:p>
          <a:p>
            <a:pPr eaLnBrk="1" hangingPunct="1">
              <a:lnSpc>
                <a:spcPct val="90000"/>
              </a:lnSpc>
              <a:buFont typeface="Wingdings" charset="0"/>
              <a:buNone/>
            </a:pPr>
            <a:r>
              <a:rPr lang="en-US" sz="2000" b="1">
                <a:latin typeface="Arial" charset="0"/>
              </a:rPr>
              <a:t>	Contoh </a:t>
            </a:r>
            <a:r>
              <a:rPr lang="en-US" sz="2000">
                <a:latin typeface="Arial" charset="0"/>
              </a:rPr>
              <a:t> </a:t>
            </a:r>
          </a:p>
          <a:p>
            <a:pPr eaLnBrk="1" hangingPunct="1">
              <a:lnSpc>
                <a:spcPct val="90000"/>
              </a:lnSpc>
              <a:buFont typeface="Wingdings" charset="0"/>
              <a:buNone/>
            </a:pPr>
            <a:r>
              <a:rPr lang="en-US" sz="2000">
                <a:latin typeface="Arial" charset="0"/>
              </a:rPr>
              <a:t>     Misalkan </a:t>
            </a:r>
            <a:r>
              <a:rPr lang="en-US" sz="2000" i="1">
                <a:latin typeface="Arial" charset="0"/>
              </a:rPr>
              <a:t>A</a:t>
            </a:r>
            <a:r>
              <a:rPr lang="en-US" sz="2000">
                <a:latin typeface="Arial" charset="0"/>
              </a:rPr>
              <a:t>, </a:t>
            </a:r>
            <a:r>
              <a:rPr lang="en-US" sz="2000" i="1">
                <a:latin typeface="Arial" charset="0"/>
              </a:rPr>
              <a:t>B</a:t>
            </a:r>
            <a:r>
              <a:rPr lang="en-US" sz="2000">
                <a:latin typeface="Arial" charset="0"/>
              </a:rPr>
              <a:t>, dan </a:t>
            </a:r>
            <a:r>
              <a:rPr lang="en-US" sz="2000" i="1">
                <a:latin typeface="Arial" charset="0"/>
              </a:rPr>
              <a:t>C</a:t>
            </a:r>
            <a:r>
              <a:rPr lang="en-US" sz="2000">
                <a:latin typeface="Arial" charset="0"/>
              </a:rPr>
              <a:t> adalah himpunan. </a:t>
            </a:r>
          </a:p>
          <a:p>
            <a:pPr eaLnBrk="1" hangingPunct="1">
              <a:lnSpc>
                <a:spcPct val="90000"/>
              </a:lnSpc>
              <a:buFont typeface="Wingdings" charset="0"/>
              <a:buNone/>
            </a:pPr>
            <a:r>
              <a:rPr lang="en-US" sz="2000">
                <a:latin typeface="Arial" charset="0"/>
              </a:rPr>
              <a:t>     Buktikan </a:t>
            </a:r>
            <a:r>
              <a:rPr lang="en-US" sz="2000" i="1">
                <a:latin typeface="Arial" charset="0"/>
              </a:rPr>
              <a:t>A</a:t>
            </a:r>
            <a:r>
              <a:rPr lang="en-US" sz="2000">
                <a:latin typeface="Arial" charset="0"/>
              </a:rPr>
              <a:t> </a:t>
            </a:r>
            <a:r>
              <a:rPr lang="en-US" sz="2000">
                <a:latin typeface="Arial" charset="0"/>
                <a:sym typeface="Symbol" charset="0"/>
              </a:rPr>
              <a:t></a:t>
            </a:r>
            <a:r>
              <a:rPr lang="en-US" sz="2000">
                <a:latin typeface="Arial" charset="0"/>
              </a:rPr>
              <a:t> (</a:t>
            </a:r>
            <a:r>
              <a:rPr lang="en-US" sz="2000" i="1">
                <a:latin typeface="Arial" charset="0"/>
              </a:rPr>
              <a:t>B</a:t>
            </a:r>
            <a:r>
              <a:rPr lang="en-US" sz="2000">
                <a:latin typeface="Arial" charset="0"/>
              </a:rPr>
              <a:t> </a:t>
            </a:r>
            <a:r>
              <a:rPr lang="en-US" sz="2000">
                <a:latin typeface="Arial" charset="0"/>
                <a:sym typeface="Symbol" charset="0"/>
              </a:rPr>
              <a:t></a:t>
            </a:r>
            <a:r>
              <a:rPr lang="en-US" sz="2000">
                <a:latin typeface="Arial" charset="0"/>
              </a:rPr>
              <a:t> </a:t>
            </a:r>
            <a:r>
              <a:rPr lang="en-US" sz="2000" i="1">
                <a:latin typeface="Arial" charset="0"/>
              </a:rPr>
              <a:t>C</a:t>
            </a:r>
            <a:r>
              <a:rPr lang="en-US" sz="2000">
                <a:latin typeface="Arial" charset="0"/>
              </a:rPr>
              <a:t>) = (</a:t>
            </a:r>
            <a:r>
              <a:rPr lang="en-US" sz="2000" i="1">
                <a:latin typeface="Arial" charset="0"/>
              </a:rPr>
              <a:t>A</a:t>
            </a:r>
            <a:r>
              <a:rPr lang="en-US" sz="2000">
                <a:latin typeface="Arial" charset="0"/>
              </a:rPr>
              <a:t> </a:t>
            </a:r>
            <a:r>
              <a:rPr lang="en-US" sz="2000">
                <a:latin typeface="Arial" charset="0"/>
                <a:sym typeface="Symbol" charset="0"/>
              </a:rPr>
              <a:t></a:t>
            </a:r>
            <a:r>
              <a:rPr lang="en-US" sz="2000">
                <a:latin typeface="Arial" charset="0"/>
              </a:rPr>
              <a:t> </a:t>
            </a:r>
            <a:r>
              <a:rPr lang="en-US" sz="2000" i="1">
                <a:latin typeface="Arial" charset="0"/>
              </a:rPr>
              <a:t>B</a:t>
            </a:r>
            <a:r>
              <a:rPr lang="en-US" sz="2000">
                <a:latin typeface="Arial" charset="0"/>
              </a:rPr>
              <a:t>) </a:t>
            </a:r>
            <a:r>
              <a:rPr lang="en-US" sz="2000">
                <a:latin typeface="Arial" charset="0"/>
                <a:sym typeface="Symbol" charset="0"/>
              </a:rPr>
              <a:t></a:t>
            </a:r>
            <a:r>
              <a:rPr lang="en-US" sz="2000">
                <a:latin typeface="Arial" charset="0"/>
              </a:rPr>
              <a:t> (</a:t>
            </a:r>
            <a:r>
              <a:rPr lang="en-US" sz="2000" i="1">
                <a:latin typeface="Arial" charset="0"/>
              </a:rPr>
              <a:t>A</a:t>
            </a:r>
            <a:r>
              <a:rPr lang="en-US" sz="2000">
                <a:latin typeface="Arial" charset="0"/>
              </a:rPr>
              <a:t> </a:t>
            </a:r>
            <a:r>
              <a:rPr lang="en-US" sz="2000">
                <a:latin typeface="Arial" charset="0"/>
                <a:sym typeface="Symbol" charset="0"/>
              </a:rPr>
              <a:t></a:t>
            </a:r>
            <a:r>
              <a:rPr lang="en-US" sz="2000">
                <a:latin typeface="Arial" charset="0"/>
              </a:rPr>
              <a:t> </a:t>
            </a:r>
            <a:r>
              <a:rPr lang="en-US" sz="2000" i="1">
                <a:latin typeface="Arial" charset="0"/>
              </a:rPr>
              <a:t>C</a:t>
            </a:r>
            <a:r>
              <a:rPr lang="en-US" sz="2000">
                <a:latin typeface="Arial" charset="0"/>
              </a:rPr>
              <a:t>) dengan diagram Venn. </a:t>
            </a:r>
            <a:endParaRPr lang="en-US" sz="2000" i="1">
              <a:latin typeface="Arial" charset="0"/>
            </a:endParaRPr>
          </a:p>
          <a:p>
            <a:pPr eaLnBrk="1" hangingPunct="1">
              <a:lnSpc>
                <a:spcPct val="90000"/>
              </a:lnSpc>
              <a:buFont typeface="Wingdings" charset="0"/>
              <a:buNone/>
            </a:pPr>
            <a:r>
              <a:rPr lang="en-US" sz="2000" i="1">
                <a:latin typeface="Arial" charset="0"/>
              </a:rPr>
              <a:t>	Bukti:</a:t>
            </a:r>
            <a:endParaRPr lang="en-US" sz="2000">
              <a:latin typeface="Arial" charset="0"/>
            </a:endParaRPr>
          </a:p>
          <a:p>
            <a:pPr eaLnBrk="1" hangingPunct="1">
              <a:lnSpc>
                <a:spcPct val="90000"/>
              </a:lnSpc>
              <a:buFont typeface="Wingdings" charset="0"/>
              <a:buNone/>
            </a:pPr>
            <a:endParaRPr lang="en-US" sz="2000" i="1">
              <a:latin typeface="Arial" charset="0"/>
            </a:endParaRPr>
          </a:p>
          <a:p>
            <a:pPr eaLnBrk="1" hangingPunct="1">
              <a:lnSpc>
                <a:spcPct val="90000"/>
              </a:lnSpc>
              <a:buFont typeface="Wingdings" charset="0"/>
              <a:buNone/>
            </a:pPr>
            <a:endParaRPr lang="en-US" sz="2000" i="1">
              <a:latin typeface="Arial" charset="0"/>
            </a:endParaRPr>
          </a:p>
          <a:p>
            <a:pPr eaLnBrk="1" hangingPunct="1">
              <a:lnSpc>
                <a:spcPct val="90000"/>
              </a:lnSpc>
              <a:buFont typeface="Wingdings" charset="0"/>
              <a:buNone/>
            </a:pPr>
            <a:endParaRPr lang="en-US" sz="2000" i="1">
              <a:latin typeface="Arial" charset="0"/>
            </a:endParaRPr>
          </a:p>
          <a:p>
            <a:pPr eaLnBrk="1" hangingPunct="1">
              <a:lnSpc>
                <a:spcPct val="90000"/>
              </a:lnSpc>
              <a:buFont typeface="Wingdings" charset="0"/>
              <a:buNone/>
            </a:pPr>
            <a:endParaRPr lang="en-US" sz="2000" i="1">
              <a:latin typeface="Arial" charset="0"/>
            </a:endParaRPr>
          </a:p>
          <a:p>
            <a:pPr eaLnBrk="1" hangingPunct="1">
              <a:lnSpc>
                <a:spcPct val="90000"/>
              </a:lnSpc>
              <a:buFont typeface="Wingdings" charset="0"/>
              <a:buNone/>
            </a:pPr>
            <a:endParaRPr lang="en-US" sz="2000" i="1">
              <a:latin typeface="Arial" charset="0"/>
            </a:endParaRPr>
          </a:p>
          <a:p>
            <a:pPr eaLnBrk="1" hangingPunct="1">
              <a:lnSpc>
                <a:spcPct val="90000"/>
              </a:lnSpc>
              <a:buFont typeface="Wingdings" charset="0"/>
              <a:buNone/>
            </a:pPr>
            <a:r>
              <a:rPr lang="en-US" sz="2000" i="1">
                <a:latin typeface="Arial" charset="0"/>
              </a:rPr>
              <a:t>       </a:t>
            </a:r>
          </a:p>
          <a:p>
            <a:pPr eaLnBrk="1" hangingPunct="1">
              <a:lnSpc>
                <a:spcPct val="90000"/>
              </a:lnSpc>
              <a:buFont typeface="Wingdings" charset="0"/>
              <a:buNone/>
            </a:pPr>
            <a:r>
              <a:rPr lang="en-US" sz="2000" i="1">
                <a:latin typeface="Arial" charset="0"/>
              </a:rPr>
              <a:t>             A</a:t>
            </a:r>
            <a:r>
              <a:rPr lang="en-US" sz="2000">
                <a:latin typeface="Arial" charset="0"/>
              </a:rPr>
              <a:t> </a:t>
            </a:r>
            <a:r>
              <a:rPr lang="en-US" sz="2000">
                <a:latin typeface="Arial" charset="0"/>
                <a:sym typeface="Symbol" charset="0"/>
              </a:rPr>
              <a:t></a:t>
            </a:r>
            <a:r>
              <a:rPr lang="en-US" sz="2000">
                <a:latin typeface="Arial" charset="0"/>
              </a:rPr>
              <a:t> (</a:t>
            </a:r>
            <a:r>
              <a:rPr lang="en-US" sz="2000" i="1">
                <a:latin typeface="Arial" charset="0"/>
              </a:rPr>
              <a:t>B</a:t>
            </a:r>
            <a:r>
              <a:rPr lang="en-US" sz="2000">
                <a:latin typeface="Arial" charset="0"/>
              </a:rPr>
              <a:t> </a:t>
            </a:r>
            <a:r>
              <a:rPr lang="en-US" sz="2000">
                <a:latin typeface="Arial" charset="0"/>
                <a:sym typeface="Symbol" charset="0"/>
              </a:rPr>
              <a:t></a:t>
            </a:r>
            <a:r>
              <a:rPr lang="en-US" sz="2000">
                <a:latin typeface="Arial" charset="0"/>
              </a:rPr>
              <a:t> </a:t>
            </a:r>
            <a:r>
              <a:rPr lang="en-US" sz="2000" i="1">
                <a:latin typeface="Arial" charset="0"/>
              </a:rPr>
              <a:t>C</a:t>
            </a:r>
            <a:r>
              <a:rPr lang="en-US" sz="2000">
                <a:latin typeface="Arial" charset="0"/>
              </a:rPr>
              <a:t>)			  (</a:t>
            </a:r>
            <a:r>
              <a:rPr lang="en-US" sz="2000" i="1">
                <a:latin typeface="Arial" charset="0"/>
              </a:rPr>
              <a:t>A</a:t>
            </a:r>
            <a:r>
              <a:rPr lang="en-US" sz="2000">
                <a:latin typeface="Arial" charset="0"/>
              </a:rPr>
              <a:t> </a:t>
            </a:r>
            <a:r>
              <a:rPr lang="en-US" sz="2000">
                <a:latin typeface="Arial" charset="0"/>
                <a:sym typeface="Symbol" charset="0"/>
              </a:rPr>
              <a:t></a:t>
            </a:r>
            <a:r>
              <a:rPr lang="en-US" sz="2000">
                <a:latin typeface="Arial" charset="0"/>
              </a:rPr>
              <a:t> </a:t>
            </a:r>
            <a:r>
              <a:rPr lang="en-US" sz="2000" i="1">
                <a:latin typeface="Arial" charset="0"/>
              </a:rPr>
              <a:t>B</a:t>
            </a:r>
            <a:r>
              <a:rPr lang="en-US" sz="2000">
                <a:latin typeface="Arial" charset="0"/>
              </a:rPr>
              <a:t>) </a:t>
            </a:r>
            <a:r>
              <a:rPr lang="en-US" sz="2000">
                <a:latin typeface="Arial" charset="0"/>
                <a:sym typeface="Symbol" charset="0"/>
              </a:rPr>
              <a:t></a:t>
            </a:r>
            <a:r>
              <a:rPr lang="en-US" sz="2000">
                <a:latin typeface="Arial" charset="0"/>
              </a:rPr>
              <a:t> (</a:t>
            </a:r>
            <a:r>
              <a:rPr lang="en-US" sz="2000" i="1">
                <a:latin typeface="Arial" charset="0"/>
              </a:rPr>
              <a:t>A</a:t>
            </a:r>
            <a:r>
              <a:rPr lang="en-US" sz="2000">
                <a:latin typeface="Arial" charset="0"/>
              </a:rPr>
              <a:t> </a:t>
            </a:r>
            <a:r>
              <a:rPr lang="en-US" sz="2000">
                <a:latin typeface="Arial" charset="0"/>
                <a:sym typeface="Symbol" charset="0"/>
              </a:rPr>
              <a:t></a:t>
            </a:r>
            <a:r>
              <a:rPr lang="en-US" sz="2000">
                <a:latin typeface="Arial" charset="0"/>
              </a:rPr>
              <a:t> </a:t>
            </a:r>
            <a:r>
              <a:rPr lang="en-US" sz="2000" i="1">
                <a:latin typeface="Arial" charset="0"/>
              </a:rPr>
              <a:t>C</a:t>
            </a:r>
            <a:r>
              <a:rPr lang="en-US" sz="2000">
                <a:latin typeface="Arial" charset="0"/>
              </a:rPr>
              <a:t>)	</a:t>
            </a:r>
          </a:p>
        </p:txBody>
      </p:sp>
      <p:pic>
        <p:nvPicPr>
          <p:cNvPr id="70660" name="Picture 4"/>
          <p:cNvPicPr>
            <a:picLocks noGrp="1" noChangeAspect="1" noChangeArrowheads="1"/>
          </p:cNvPicPr>
          <p:nvPr>
            <p:ph sz="quarter" idx="2"/>
          </p:nvPr>
        </p:nvPicPr>
        <p:blipFill>
          <a:blip r:embed="rId2">
            <a:extLst>
              <a:ext uri="{28A0092B-C50C-407E-A947-70E740481C1C}">
                <a14:useLocalDpi xmlns:a14="http://schemas.microsoft.com/office/drawing/2010/main" val="0"/>
              </a:ext>
            </a:extLst>
          </a:blip>
          <a:srcRect/>
          <a:stretch>
            <a:fillRect/>
          </a:stretch>
        </p:blipFill>
        <p:spPr>
          <a:xfrm>
            <a:off x="1071563" y="4367213"/>
            <a:ext cx="2303462" cy="1633537"/>
          </a:xfrm>
          <a:noFill/>
        </p:spPr>
      </p:pic>
      <p:pic>
        <p:nvPicPr>
          <p:cNvPr id="70661" name="Picture 5"/>
          <p:cNvPicPr>
            <a:picLocks noGrp="1" noChangeAspect="1" noChangeArrowheads="1"/>
          </p:cNvPicPr>
          <p:nvPr>
            <p:ph sz="quarter" idx="3"/>
          </p:nvPr>
        </p:nvPicPr>
        <p:blipFill>
          <a:blip r:embed="rId2">
            <a:extLst>
              <a:ext uri="{28A0092B-C50C-407E-A947-70E740481C1C}">
                <a14:useLocalDpi xmlns:a14="http://schemas.microsoft.com/office/drawing/2010/main" val="0"/>
              </a:ext>
            </a:extLst>
          </a:blip>
          <a:srcRect/>
          <a:stretch>
            <a:fillRect/>
          </a:stretch>
        </p:blipFill>
        <p:spPr>
          <a:xfrm>
            <a:off x="5000625" y="4295775"/>
            <a:ext cx="2376488" cy="1685925"/>
          </a:xfrm>
          <a:noFill/>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pPr eaLnBrk="1" hangingPunct="1"/>
            <a:r>
              <a:rPr lang="en-US" sz="4000" b="1">
                <a:latin typeface="Arial" charset="0"/>
              </a:rPr>
              <a:t>Pembuktian Pernyataan Perihal Himpunan</a:t>
            </a:r>
          </a:p>
        </p:txBody>
      </p:sp>
      <p:sp>
        <p:nvSpPr>
          <p:cNvPr id="71683" name="Rectangle 3"/>
          <p:cNvSpPr>
            <a:spLocks noGrp="1" noChangeArrowheads="1"/>
          </p:cNvSpPr>
          <p:nvPr>
            <p:ph type="body" idx="1"/>
          </p:nvPr>
        </p:nvSpPr>
        <p:spPr/>
        <p:txBody>
          <a:bodyPr/>
          <a:lstStyle/>
          <a:p>
            <a:pPr eaLnBrk="1" hangingPunct="1"/>
            <a:r>
              <a:rPr lang="en-US" sz="2800" b="1">
                <a:solidFill>
                  <a:srgbClr val="00B050"/>
                </a:solidFill>
                <a:latin typeface="Arial" charset="0"/>
              </a:rPr>
              <a:t>Pembuktian dengan menggunakan definisi  </a:t>
            </a:r>
            <a:endParaRPr lang="en-US" sz="2800">
              <a:solidFill>
                <a:srgbClr val="00B050"/>
              </a:solidFill>
              <a:latin typeface="Arial" charset="0"/>
            </a:endParaRPr>
          </a:p>
          <a:p>
            <a:pPr lvl="1" eaLnBrk="1" hangingPunct="1"/>
            <a:r>
              <a:rPr lang="en-US">
                <a:latin typeface="Arial" charset="0"/>
              </a:rPr>
              <a:t>Metode ini digunakan untuk membuktikan pernyataan himpunan yang tidak berbentuk kesamaan, tetapi pernyataan yang berbentuk implikasi. Biasanya di dalam implikasi tersebut terdapat notasi himpunan bagian (</a:t>
            </a:r>
            <a:r>
              <a:rPr lang="en-US">
                <a:latin typeface="Arial" charset="0"/>
                <a:sym typeface="Symbol" charset="0"/>
              </a:rPr>
              <a:t></a:t>
            </a:r>
            <a:r>
              <a:rPr lang="en-US">
                <a:latin typeface="Arial" charset="0"/>
              </a:rPr>
              <a:t> atau </a:t>
            </a:r>
            <a:r>
              <a:rPr lang="en-US">
                <a:latin typeface="Arial" charset="0"/>
                <a:sym typeface="Symbol" charset="0"/>
              </a:rPr>
              <a:t></a:t>
            </a:r>
            <a:r>
              <a:rPr lang="en-US">
                <a:latin typeface="Arial" charset="0"/>
              </a:rPr>
              <a:t>).</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3"/>
          <p:cNvSpPr>
            <a:spLocks noGrp="1" noChangeArrowheads="1"/>
          </p:cNvSpPr>
          <p:nvPr>
            <p:ph type="body" idx="1"/>
          </p:nvPr>
        </p:nvSpPr>
        <p:spPr>
          <a:xfrm>
            <a:off x="457200" y="1071563"/>
            <a:ext cx="8229600" cy="4591050"/>
          </a:xfrm>
        </p:spPr>
        <p:txBody>
          <a:bodyPr/>
          <a:lstStyle/>
          <a:p>
            <a:pPr marL="660400" indent="-660400" eaLnBrk="1" hangingPunct="1">
              <a:lnSpc>
                <a:spcPct val="80000"/>
              </a:lnSpc>
              <a:buFont typeface="Wingdings" charset="0"/>
              <a:buNone/>
            </a:pPr>
            <a:r>
              <a:rPr lang="en-US" sz="2200" b="1">
                <a:latin typeface="Arial" charset="0"/>
              </a:rPr>
              <a:t>Contoh : </a:t>
            </a:r>
            <a:r>
              <a:rPr lang="en-US" sz="2200">
                <a:latin typeface="Arial" charset="0"/>
              </a:rPr>
              <a:t> Misalkan </a:t>
            </a:r>
            <a:r>
              <a:rPr lang="en-US" sz="2200" i="1">
                <a:latin typeface="Arial" charset="0"/>
              </a:rPr>
              <a:t>A</a:t>
            </a:r>
            <a:r>
              <a:rPr lang="en-US" sz="2200">
                <a:latin typeface="Arial" charset="0"/>
              </a:rPr>
              <a:t> dan </a:t>
            </a:r>
            <a:r>
              <a:rPr lang="en-US" sz="2200" i="1">
                <a:latin typeface="Arial" charset="0"/>
              </a:rPr>
              <a:t>B</a:t>
            </a:r>
            <a:r>
              <a:rPr lang="en-US" sz="2200">
                <a:latin typeface="Arial" charset="0"/>
              </a:rPr>
              <a:t> himpunan. </a:t>
            </a:r>
          </a:p>
          <a:p>
            <a:pPr marL="660400" indent="-660400" eaLnBrk="1" hangingPunct="1">
              <a:lnSpc>
                <a:spcPct val="80000"/>
              </a:lnSpc>
              <a:buFont typeface="Wingdings" charset="0"/>
              <a:buNone/>
            </a:pPr>
            <a:r>
              <a:rPr lang="en-US" sz="2200">
                <a:latin typeface="Arial" charset="0"/>
              </a:rPr>
              <a:t>Jika      </a:t>
            </a:r>
            <a:r>
              <a:rPr lang="en-US" sz="2200" i="1">
                <a:latin typeface="Arial" charset="0"/>
              </a:rPr>
              <a:t>A</a:t>
            </a:r>
            <a:r>
              <a:rPr lang="en-US" sz="2200">
                <a:latin typeface="Arial" charset="0"/>
              </a:rPr>
              <a:t> </a:t>
            </a:r>
            <a:r>
              <a:rPr lang="en-US" sz="2200">
                <a:latin typeface="Arial" charset="0"/>
                <a:sym typeface="Symbol" charset="0"/>
              </a:rPr>
              <a:t></a:t>
            </a:r>
            <a:r>
              <a:rPr lang="en-US" sz="2200">
                <a:latin typeface="Arial" charset="0"/>
              </a:rPr>
              <a:t> </a:t>
            </a:r>
            <a:r>
              <a:rPr lang="en-US" sz="2200" i="1">
                <a:latin typeface="Arial" charset="0"/>
              </a:rPr>
              <a:t>B</a:t>
            </a:r>
            <a:r>
              <a:rPr lang="en-US" sz="2200">
                <a:latin typeface="Arial" charset="0"/>
              </a:rPr>
              <a:t> = </a:t>
            </a:r>
            <a:r>
              <a:rPr lang="en-US" sz="2200">
                <a:latin typeface="Arial" charset="0"/>
                <a:sym typeface="Symbol" charset="0"/>
              </a:rPr>
              <a:t></a:t>
            </a:r>
            <a:r>
              <a:rPr lang="en-US" sz="2200">
                <a:latin typeface="Arial" charset="0"/>
              </a:rPr>
              <a:t> dan </a:t>
            </a:r>
            <a:r>
              <a:rPr lang="en-US" sz="2200" i="1">
                <a:latin typeface="Arial" charset="0"/>
              </a:rPr>
              <a:t>A</a:t>
            </a:r>
            <a:r>
              <a:rPr lang="en-US" sz="2200">
                <a:latin typeface="Arial" charset="0"/>
              </a:rPr>
              <a:t> </a:t>
            </a:r>
            <a:r>
              <a:rPr lang="en-US" sz="2200">
                <a:latin typeface="Arial" charset="0"/>
                <a:sym typeface="Symbol" charset="0"/>
              </a:rPr>
              <a:t></a:t>
            </a:r>
            <a:r>
              <a:rPr lang="en-US" sz="2200">
                <a:latin typeface="Arial" charset="0"/>
              </a:rPr>
              <a:t> (</a:t>
            </a:r>
            <a:r>
              <a:rPr lang="en-US" sz="2200" i="1">
                <a:latin typeface="Arial" charset="0"/>
              </a:rPr>
              <a:t>B</a:t>
            </a:r>
            <a:r>
              <a:rPr lang="en-US" sz="2200">
                <a:latin typeface="Arial" charset="0"/>
              </a:rPr>
              <a:t> </a:t>
            </a:r>
            <a:r>
              <a:rPr lang="en-US" sz="2200">
                <a:latin typeface="Arial" charset="0"/>
                <a:sym typeface="Symbol" charset="0"/>
              </a:rPr>
              <a:t></a:t>
            </a:r>
            <a:r>
              <a:rPr lang="en-US" sz="2200">
                <a:latin typeface="Arial" charset="0"/>
              </a:rPr>
              <a:t> </a:t>
            </a:r>
            <a:r>
              <a:rPr lang="en-US" sz="2200" i="1">
                <a:latin typeface="Arial" charset="0"/>
              </a:rPr>
              <a:t>C</a:t>
            </a:r>
            <a:r>
              <a:rPr lang="en-US" sz="2200">
                <a:latin typeface="Arial" charset="0"/>
              </a:rPr>
              <a:t>) </a:t>
            </a:r>
          </a:p>
          <a:p>
            <a:pPr marL="660400" indent="-660400" eaLnBrk="1" hangingPunct="1">
              <a:lnSpc>
                <a:spcPct val="80000"/>
              </a:lnSpc>
              <a:buFont typeface="Wingdings" charset="0"/>
              <a:buNone/>
            </a:pPr>
            <a:r>
              <a:rPr lang="en-US" sz="2200">
                <a:latin typeface="Arial" charset="0"/>
              </a:rPr>
              <a:t>maka   </a:t>
            </a:r>
            <a:r>
              <a:rPr lang="en-US" sz="2200" i="1">
                <a:latin typeface="Arial" charset="0"/>
              </a:rPr>
              <a:t>A</a:t>
            </a:r>
            <a:r>
              <a:rPr lang="en-US" sz="2200">
                <a:latin typeface="Arial" charset="0"/>
              </a:rPr>
              <a:t> </a:t>
            </a:r>
            <a:r>
              <a:rPr lang="en-US" sz="2200">
                <a:latin typeface="Arial" charset="0"/>
                <a:sym typeface="Symbol" charset="0"/>
              </a:rPr>
              <a:t></a:t>
            </a:r>
            <a:r>
              <a:rPr lang="en-US" sz="2200">
                <a:latin typeface="Arial" charset="0"/>
              </a:rPr>
              <a:t> </a:t>
            </a:r>
            <a:r>
              <a:rPr lang="en-US" sz="2200" i="1">
                <a:latin typeface="Arial" charset="0"/>
              </a:rPr>
              <a:t>C. </a:t>
            </a:r>
            <a:r>
              <a:rPr lang="en-US" sz="2200">
                <a:latin typeface="Arial" charset="0"/>
              </a:rPr>
              <a:t>Buktikan!</a:t>
            </a:r>
            <a:endParaRPr lang="en-US" sz="2200" i="1">
              <a:latin typeface="Arial" charset="0"/>
            </a:endParaRPr>
          </a:p>
          <a:p>
            <a:pPr marL="660400" indent="-660400" eaLnBrk="1" hangingPunct="1">
              <a:lnSpc>
                <a:spcPct val="80000"/>
              </a:lnSpc>
              <a:buFont typeface="Wingdings" charset="0"/>
              <a:buNone/>
            </a:pPr>
            <a:r>
              <a:rPr lang="en-US" sz="2200" i="1">
                <a:latin typeface="Arial" charset="0"/>
              </a:rPr>
              <a:t>Bukti</a:t>
            </a:r>
            <a:r>
              <a:rPr lang="en-US" sz="2200">
                <a:latin typeface="Arial" charset="0"/>
              </a:rPr>
              <a:t>:</a:t>
            </a:r>
          </a:p>
          <a:p>
            <a:pPr marL="660400" indent="-660400" eaLnBrk="1" hangingPunct="1">
              <a:lnSpc>
                <a:spcPct val="80000"/>
              </a:lnSpc>
              <a:buFont typeface="Wingdings" charset="0"/>
              <a:buNone/>
            </a:pPr>
            <a:r>
              <a:rPr lang="en-US" sz="2200">
                <a:latin typeface="Arial" charset="0"/>
              </a:rPr>
              <a:t>Dari definisi himpunan bagian, </a:t>
            </a:r>
          </a:p>
          <a:p>
            <a:pPr marL="660400" indent="-660400" eaLnBrk="1" hangingPunct="1">
              <a:lnSpc>
                <a:spcPct val="80000"/>
              </a:lnSpc>
              <a:buFont typeface="Wingdings" charset="0"/>
              <a:buNone/>
            </a:pPr>
            <a:r>
              <a:rPr lang="en-US" sz="2200" i="1">
                <a:latin typeface="Arial" charset="0"/>
              </a:rPr>
              <a:t>        P</a:t>
            </a:r>
            <a:r>
              <a:rPr lang="en-US" sz="2200">
                <a:latin typeface="Arial" charset="0"/>
              </a:rPr>
              <a:t> </a:t>
            </a:r>
            <a:r>
              <a:rPr lang="en-US" sz="2200">
                <a:latin typeface="Arial" charset="0"/>
                <a:sym typeface="Symbol" charset="0"/>
              </a:rPr>
              <a:t></a:t>
            </a:r>
            <a:r>
              <a:rPr lang="en-US" sz="2200">
                <a:latin typeface="Arial" charset="0"/>
              </a:rPr>
              <a:t> </a:t>
            </a:r>
            <a:r>
              <a:rPr lang="en-US" sz="2200" i="1">
                <a:latin typeface="Arial" charset="0"/>
              </a:rPr>
              <a:t>Q </a:t>
            </a:r>
            <a:r>
              <a:rPr lang="en-US" sz="2200">
                <a:latin typeface="Arial" charset="0"/>
              </a:rPr>
              <a:t> jika dan hanya jika </a:t>
            </a:r>
          </a:p>
          <a:p>
            <a:pPr marL="660400" indent="-660400" eaLnBrk="1" hangingPunct="1">
              <a:lnSpc>
                <a:spcPct val="80000"/>
              </a:lnSpc>
              <a:buFont typeface="Wingdings" charset="0"/>
              <a:buNone/>
            </a:pPr>
            <a:r>
              <a:rPr lang="en-US" sz="2200">
                <a:latin typeface="Arial" charset="0"/>
              </a:rPr>
              <a:t>           setiap </a:t>
            </a:r>
            <a:r>
              <a:rPr lang="en-US" sz="2200" i="1">
                <a:latin typeface="Arial" charset="0"/>
              </a:rPr>
              <a:t>x</a:t>
            </a:r>
            <a:r>
              <a:rPr lang="en-US" sz="2200">
                <a:latin typeface="Arial" charset="0"/>
              </a:rPr>
              <a:t> </a:t>
            </a:r>
            <a:r>
              <a:rPr lang="en-US" sz="2200">
                <a:latin typeface="Arial" charset="0"/>
                <a:sym typeface="Symbol" charset="0"/>
              </a:rPr>
              <a:t></a:t>
            </a:r>
            <a:r>
              <a:rPr lang="en-US" sz="2200">
                <a:latin typeface="Arial" charset="0"/>
              </a:rPr>
              <a:t> </a:t>
            </a:r>
            <a:r>
              <a:rPr lang="en-US" sz="2200" i="1">
                <a:latin typeface="Arial" charset="0"/>
              </a:rPr>
              <a:t>P</a:t>
            </a:r>
            <a:r>
              <a:rPr lang="en-US" sz="2200">
                <a:latin typeface="Arial" charset="0"/>
              </a:rPr>
              <a:t> juga  x</a:t>
            </a:r>
            <a:r>
              <a:rPr lang="en-US" sz="2200">
                <a:latin typeface="Arial" charset="0"/>
                <a:sym typeface="Symbol" charset="0"/>
              </a:rPr>
              <a:t></a:t>
            </a:r>
            <a:r>
              <a:rPr lang="en-US" sz="2200">
                <a:latin typeface="Arial" charset="0"/>
              </a:rPr>
              <a:t> </a:t>
            </a:r>
            <a:r>
              <a:rPr lang="en-US" sz="2200" i="1">
                <a:latin typeface="Arial" charset="0"/>
              </a:rPr>
              <a:t>Q</a:t>
            </a:r>
            <a:r>
              <a:rPr lang="en-US" sz="2200">
                <a:latin typeface="Arial" charset="0"/>
              </a:rPr>
              <a:t>. </a:t>
            </a:r>
          </a:p>
          <a:p>
            <a:pPr marL="660400" indent="-660400" eaLnBrk="1" hangingPunct="1">
              <a:lnSpc>
                <a:spcPct val="80000"/>
              </a:lnSpc>
              <a:buFont typeface="Wingdings" charset="0"/>
              <a:buNone/>
            </a:pPr>
            <a:r>
              <a:rPr lang="en-US" sz="2200">
                <a:latin typeface="Arial" charset="0"/>
              </a:rPr>
              <a:t>Misalkan </a:t>
            </a:r>
            <a:r>
              <a:rPr lang="en-US" sz="2200" i="1">
                <a:latin typeface="Arial" charset="0"/>
              </a:rPr>
              <a:t>x</a:t>
            </a:r>
            <a:r>
              <a:rPr lang="en-US" sz="2200">
                <a:latin typeface="Arial" charset="0"/>
              </a:rPr>
              <a:t> </a:t>
            </a:r>
            <a:r>
              <a:rPr lang="en-US" sz="2200">
                <a:latin typeface="Arial" charset="0"/>
                <a:sym typeface="Symbol" charset="0"/>
              </a:rPr>
              <a:t></a:t>
            </a:r>
            <a:r>
              <a:rPr lang="en-US" sz="2200">
                <a:latin typeface="Arial" charset="0"/>
              </a:rPr>
              <a:t> </a:t>
            </a:r>
            <a:r>
              <a:rPr lang="en-US" sz="2200" i="1">
                <a:latin typeface="Arial" charset="0"/>
              </a:rPr>
              <a:t>A</a:t>
            </a:r>
            <a:r>
              <a:rPr lang="en-US" sz="2200">
                <a:latin typeface="Arial" charset="0"/>
              </a:rPr>
              <a:t>. Karena </a:t>
            </a:r>
            <a:r>
              <a:rPr lang="en-US" sz="2200" i="1">
                <a:latin typeface="Arial" charset="0"/>
              </a:rPr>
              <a:t>A</a:t>
            </a:r>
            <a:r>
              <a:rPr lang="en-US" sz="2200">
                <a:latin typeface="Arial" charset="0"/>
              </a:rPr>
              <a:t> </a:t>
            </a:r>
            <a:r>
              <a:rPr lang="en-US" sz="2200">
                <a:latin typeface="Arial" charset="0"/>
                <a:sym typeface="Symbol" charset="0"/>
              </a:rPr>
              <a:t></a:t>
            </a:r>
            <a:r>
              <a:rPr lang="en-US" sz="2200">
                <a:latin typeface="Arial" charset="0"/>
              </a:rPr>
              <a:t> (</a:t>
            </a:r>
            <a:r>
              <a:rPr lang="en-US" sz="2200" i="1">
                <a:latin typeface="Arial" charset="0"/>
              </a:rPr>
              <a:t>B</a:t>
            </a:r>
            <a:r>
              <a:rPr lang="en-US" sz="2200">
                <a:latin typeface="Arial" charset="0"/>
              </a:rPr>
              <a:t> </a:t>
            </a:r>
            <a:r>
              <a:rPr lang="en-US" sz="2200">
                <a:latin typeface="Arial" charset="0"/>
                <a:sym typeface="Symbol" charset="0"/>
              </a:rPr>
              <a:t></a:t>
            </a:r>
            <a:r>
              <a:rPr lang="en-US" sz="2200">
                <a:latin typeface="Arial" charset="0"/>
              </a:rPr>
              <a:t> </a:t>
            </a:r>
            <a:r>
              <a:rPr lang="en-US" sz="2200" i="1">
                <a:latin typeface="Arial" charset="0"/>
              </a:rPr>
              <a:t>C</a:t>
            </a:r>
            <a:r>
              <a:rPr lang="en-US" sz="2200">
                <a:latin typeface="Arial" charset="0"/>
              </a:rPr>
              <a:t>), </a:t>
            </a:r>
          </a:p>
          <a:p>
            <a:pPr marL="660400" indent="-660400" eaLnBrk="1" hangingPunct="1">
              <a:lnSpc>
                <a:spcPct val="80000"/>
              </a:lnSpc>
              <a:buFont typeface="Wingdings" charset="0"/>
              <a:buNone/>
            </a:pPr>
            <a:r>
              <a:rPr lang="en-US" sz="2200">
                <a:latin typeface="Arial" charset="0"/>
              </a:rPr>
              <a:t>maka dari definisi himpunan bagian, </a:t>
            </a:r>
            <a:r>
              <a:rPr lang="en-US" sz="2200" i="1">
                <a:latin typeface="Arial" charset="0"/>
              </a:rPr>
              <a:t>x</a:t>
            </a:r>
            <a:r>
              <a:rPr lang="en-US" sz="2200">
                <a:latin typeface="Arial" charset="0"/>
              </a:rPr>
              <a:t> juga </a:t>
            </a:r>
            <a:r>
              <a:rPr lang="en-US" sz="2200">
                <a:latin typeface="Arial" charset="0"/>
                <a:sym typeface="Symbol" charset="0"/>
              </a:rPr>
              <a:t></a:t>
            </a:r>
            <a:r>
              <a:rPr lang="en-US" sz="2200">
                <a:latin typeface="Arial" charset="0"/>
              </a:rPr>
              <a:t> (</a:t>
            </a:r>
            <a:r>
              <a:rPr lang="en-US" sz="2200" i="1">
                <a:latin typeface="Arial" charset="0"/>
              </a:rPr>
              <a:t>B</a:t>
            </a:r>
            <a:r>
              <a:rPr lang="en-US" sz="2200">
                <a:latin typeface="Arial" charset="0"/>
              </a:rPr>
              <a:t> </a:t>
            </a:r>
            <a:r>
              <a:rPr lang="en-US" sz="2200">
                <a:latin typeface="Arial" charset="0"/>
                <a:sym typeface="Symbol" charset="0"/>
              </a:rPr>
              <a:t></a:t>
            </a:r>
            <a:r>
              <a:rPr lang="en-US" sz="2200">
                <a:latin typeface="Arial" charset="0"/>
              </a:rPr>
              <a:t> C). </a:t>
            </a:r>
          </a:p>
          <a:p>
            <a:pPr marL="660400" indent="-660400" eaLnBrk="1" hangingPunct="1">
              <a:lnSpc>
                <a:spcPct val="80000"/>
              </a:lnSpc>
              <a:buFont typeface="Wingdings" charset="0"/>
              <a:buNone/>
            </a:pPr>
            <a:r>
              <a:rPr lang="en-US" sz="2200">
                <a:latin typeface="Arial" charset="0"/>
              </a:rPr>
              <a:t>Dari definisi operasi gabungan (</a:t>
            </a:r>
            <a:r>
              <a:rPr lang="en-US" sz="2200">
                <a:latin typeface="Arial" charset="0"/>
                <a:sym typeface="Symbol" charset="0"/>
              </a:rPr>
              <a:t></a:t>
            </a:r>
            <a:r>
              <a:rPr lang="en-US" sz="2200">
                <a:latin typeface="Arial" charset="0"/>
              </a:rPr>
              <a:t>), </a:t>
            </a:r>
            <a:r>
              <a:rPr lang="en-US" sz="2200" i="1">
                <a:latin typeface="Arial" charset="0"/>
              </a:rPr>
              <a:t>x</a:t>
            </a:r>
            <a:r>
              <a:rPr lang="en-US" sz="2200">
                <a:latin typeface="Arial" charset="0"/>
              </a:rPr>
              <a:t> </a:t>
            </a:r>
            <a:r>
              <a:rPr lang="en-US" sz="2200">
                <a:latin typeface="Arial" charset="0"/>
                <a:sym typeface="Symbol" charset="0"/>
              </a:rPr>
              <a:t></a:t>
            </a:r>
            <a:r>
              <a:rPr lang="en-US" sz="2200">
                <a:latin typeface="Arial" charset="0"/>
              </a:rPr>
              <a:t> (</a:t>
            </a:r>
            <a:r>
              <a:rPr lang="en-US" sz="2200" i="1">
                <a:latin typeface="Arial" charset="0"/>
              </a:rPr>
              <a:t>B</a:t>
            </a:r>
            <a:r>
              <a:rPr lang="en-US" sz="2200">
                <a:latin typeface="Arial" charset="0"/>
              </a:rPr>
              <a:t> </a:t>
            </a:r>
            <a:r>
              <a:rPr lang="en-US" sz="2200">
                <a:latin typeface="Arial" charset="0"/>
                <a:sym typeface="Symbol" charset="0"/>
              </a:rPr>
              <a:t></a:t>
            </a:r>
            <a:r>
              <a:rPr lang="en-US" sz="2200">
                <a:latin typeface="Arial" charset="0"/>
              </a:rPr>
              <a:t> </a:t>
            </a:r>
            <a:r>
              <a:rPr lang="en-US" sz="2200" i="1">
                <a:latin typeface="Arial" charset="0"/>
              </a:rPr>
              <a:t>C</a:t>
            </a:r>
            <a:r>
              <a:rPr lang="en-US" sz="2200">
                <a:latin typeface="Arial" charset="0"/>
              </a:rPr>
              <a:t>) berarti </a:t>
            </a:r>
            <a:r>
              <a:rPr lang="en-US" sz="2200" i="1">
                <a:latin typeface="Arial" charset="0"/>
              </a:rPr>
              <a:t>x</a:t>
            </a:r>
            <a:r>
              <a:rPr lang="en-US" sz="2200">
                <a:latin typeface="Arial" charset="0"/>
              </a:rPr>
              <a:t> </a:t>
            </a:r>
            <a:r>
              <a:rPr lang="en-US" sz="2200">
                <a:latin typeface="Arial" charset="0"/>
                <a:sym typeface="Symbol" charset="0"/>
              </a:rPr>
              <a:t></a:t>
            </a:r>
            <a:r>
              <a:rPr lang="en-US" sz="2200">
                <a:latin typeface="Arial" charset="0"/>
              </a:rPr>
              <a:t> </a:t>
            </a:r>
            <a:r>
              <a:rPr lang="en-US" sz="2200" i="1">
                <a:latin typeface="Arial" charset="0"/>
              </a:rPr>
              <a:t>B</a:t>
            </a:r>
            <a:r>
              <a:rPr lang="en-US" sz="2200">
                <a:latin typeface="Arial" charset="0"/>
              </a:rPr>
              <a:t> atau </a:t>
            </a:r>
            <a:r>
              <a:rPr lang="en-US" sz="2200" i="1">
                <a:latin typeface="Arial" charset="0"/>
              </a:rPr>
              <a:t>x</a:t>
            </a:r>
            <a:r>
              <a:rPr lang="en-US" sz="2200">
                <a:latin typeface="Arial" charset="0"/>
              </a:rPr>
              <a:t> </a:t>
            </a:r>
            <a:r>
              <a:rPr lang="en-US" sz="2200">
                <a:latin typeface="Arial" charset="0"/>
                <a:sym typeface="Symbol" charset="0"/>
              </a:rPr>
              <a:t></a:t>
            </a:r>
            <a:r>
              <a:rPr lang="en-US" sz="2200">
                <a:latin typeface="Arial" charset="0"/>
              </a:rPr>
              <a:t> </a:t>
            </a:r>
            <a:r>
              <a:rPr lang="en-US" sz="2200" i="1">
                <a:latin typeface="Arial" charset="0"/>
              </a:rPr>
              <a:t>C.</a:t>
            </a:r>
            <a:endParaRPr lang="en-US" sz="2200">
              <a:latin typeface="Arial" charset="0"/>
            </a:endParaRPr>
          </a:p>
          <a:p>
            <a:pPr marL="660400" indent="-660400" eaLnBrk="1" hangingPunct="1">
              <a:lnSpc>
                <a:spcPct val="80000"/>
              </a:lnSpc>
              <a:buFont typeface="Wingdings" charset="0"/>
              <a:buNone/>
            </a:pPr>
            <a:r>
              <a:rPr lang="en-US" sz="2200">
                <a:latin typeface="Arial" charset="0"/>
              </a:rPr>
              <a:t> Karena </a:t>
            </a:r>
            <a:r>
              <a:rPr lang="en-US" sz="2200" i="1">
                <a:latin typeface="Arial" charset="0"/>
              </a:rPr>
              <a:t>x</a:t>
            </a:r>
            <a:r>
              <a:rPr lang="en-US" sz="2200">
                <a:latin typeface="Arial" charset="0"/>
              </a:rPr>
              <a:t> </a:t>
            </a:r>
            <a:r>
              <a:rPr lang="en-US" sz="2200">
                <a:latin typeface="Arial" charset="0"/>
                <a:sym typeface="Symbol" charset="0"/>
              </a:rPr>
              <a:t></a:t>
            </a:r>
            <a:r>
              <a:rPr lang="en-US" sz="2200">
                <a:latin typeface="Arial" charset="0"/>
              </a:rPr>
              <a:t> </a:t>
            </a:r>
            <a:r>
              <a:rPr lang="en-US" sz="2200" i="1">
                <a:latin typeface="Arial" charset="0"/>
              </a:rPr>
              <a:t>A</a:t>
            </a:r>
            <a:r>
              <a:rPr lang="en-US" sz="2200">
                <a:latin typeface="Arial" charset="0"/>
              </a:rPr>
              <a:t> dan </a:t>
            </a:r>
            <a:r>
              <a:rPr lang="en-US" sz="2200" i="1">
                <a:latin typeface="Arial" charset="0"/>
              </a:rPr>
              <a:t>A</a:t>
            </a:r>
            <a:r>
              <a:rPr lang="en-US" sz="2200">
                <a:latin typeface="Arial" charset="0"/>
              </a:rPr>
              <a:t> </a:t>
            </a:r>
            <a:r>
              <a:rPr lang="en-US" sz="2200">
                <a:latin typeface="Arial" charset="0"/>
                <a:sym typeface="Symbol" charset="0"/>
              </a:rPr>
              <a:t></a:t>
            </a:r>
            <a:r>
              <a:rPr lang="en-US" sz="2200">
                <a:latin typeface="Arial" charset="0"/>
              </a:rPr>
              <a:t> </a:t>
            </a:r>
            <a:r>
              <a:rPr lang="en-US" sz="2200" i="1">
                <a:latin typeface="Arial" charset="0"/>
              </a:rPr>
              <a:t>B</a:t>
            </a:r>
            <a:r>
              <a:rPr lang="en-US" sz="2200">
                <a:latin typeface="Arial" charset="0"/>
              </a:rPr>
              <a:t> = </a:t>
            </a:r>
            <a:r>
              <a:rPr lang="en-US" sz="2200">
                <a:latin typeface="Arial" charset="0"/>
                <a:sym typeface="Symbol" charset="0"/>
              </a:rPr>
              <a:t></a:t>
            </a:r>
            <a:r>
              <a:rPr lang="en-US" sz="2200">
                <a:latin typeface="Arial" charset="0"/>
              </a:rPr>
              <a:t>, maka </a:t>
            </a:r>
            <a:r>
              <a:rPr lang="en-US" sz="2200" i="1">
                <a:latin typeface="Arial" charset="0"/>
              </a:rPr>
              <a:t>x</a:t>
            </a:r>
            <a:r>
              <a:rPr lang="en-US" sz="2200">
                <a:latin typeface="Arial" charset="0"/>
              </a:rPr>
              <a:t> </a:t>
            </a:r>
            <a:r>
              <a:rPr lang="en-US" sz="2200">
                <a:latin typeface="Arial" charset="0"/>
                <a:sym typeface="Symbol" charset="0"/>
              </a:rPr>
              <a:t></a:t>
            </a:r>
            <a:r>
              <a:rPr lang="en-US" sz="2200">
                <a:latin typeface="Arial" charset="0"/>
              </a:rPr>
              <a:t> </a:t>
            </a:r>
            <a:r>
              <a:rPr lang="en-US" sz="2200" i="1">
                <a:latin typeface="Arial" charset="0"/>
              </a:rPr>
              <a:t>B</a:t>
            </a:r>
            <a:endParaRPr lang="en-US" sz="2200">
              <a:latin typeface="Arial" charset="0"/>
            </a:endParaRPr>
          </a:p>
          <a:p>
            <a:pPr marL="660400" indent="-660400" eaLnBrk="1" hangingPunct="1">
              <a:lnSpc>
                <a:spcPct val="80000"/>
              </a:lnSpc>
              <a:buFont typeface="Wingdings" charset="0"/>
              <a:buNone/>
            </a:pPr>
            <a:r>
              <a:rPr lang="en-US" sz="2200">
                <a:latin typeface="Arial" charset="0"/>
              </a:rPr>
              <a:t>Dari (i) dan (ii), </a:t>
            </a:r>
            <a:r>
              <a:rPr lang="en-US" sz="2200" i="1">
                <a:latin typeface="Arial" charset="0"/>
              </a:rPr>
              <a:t>x</a:t>
            </a:r>
            <a:r>
              <a:rPr lang="en-US" sz="2200">
                <a:latin typeface="Arial" charset="0"/>
              </a:rPr>
              <a:t> </a:t>
            </a:r>
            <a:r>
              <a:rPr lang="en-US" sz="2200">
                <a:latin typeface="Arial" charset="0"/>
                <a:sym typeface="Symbol" charset="0"/>
              </a:rPr>
              <a:t></a:t>
            </a:r>
            <a:r>
              <a:rPr lang="en-US" sz="2200">
                <a:latin typeface="Arial" charset="0"/>
              </a:rPr>
              <a:t> </a:t>
            </a:r>
            <a:r>
              <a:rPr lang="en-US" sz="2200" i="1">
                <a:latin typeface="Arial" charset="0"/>
              </a:rPr>
              <a:t>C</a:t>
            </a:r>
            <a:r>
              <a:rPr lang="en-US" sz="2200">
                <a:latin typeface="Arial" charset="0"/>
              </a:rPr>
              <a:t> harus benar. Karena </a:t>
            </a:r>
            <a:r>
              <a:rPr lang="en-US" sz="2200">
                <a:latin typeface="Arial" charset="0"/>
                <a:sym typeface="Symbol" charset="0"/>
              </a:rPr>
              <a:t></a:t>
            </a:r>
            <a:r>
              <a:rPr lang="en-US" sz="2200">
                <a:latin typeface="Arial" charset="0"/>
              </a:rPr>
              <a:t>x </a:t>
            </a:r>
            <a:r>
              <a:rPr lang="en-US" sz="2200">
                <a:latin typeface="Arial" charset="0"/>
                <a:sym typeface="Symbol" charset="0"/>
              </a:rPr>
              <a:t></a:t>
            </a:r>
            <a:r>
              <a:rPr lang="en-US" sz="2200">
                <a:latin typeface="Arial" charset="0"/>
              </a:rPr>
              <a:t> </a:t>
            </a:r>
            <a:r>
              <a:rPr lang="en-US" sz="2200" i="1">
                <a:latin typeface="Arial" charset="0"/>
              </a:rPr>
              <a:t>A</a:t>
            </a:r>
            <a:r>
              <a:rPr lang="en-US" sz="2200">
                <a:latin typeface="Arial" charset="0"/>
              </a:rPr>
              <a:t> juga berlaku </a:t>
            </a:r>
            <a:r>
              <a:rPr lang="en-US" sz="2200" i="1">
                <a:latin typeface="Arial" charset="0"/>
              </a:rPr>
              <a:t>x</a:t>
            </a:r>
            <a:r>
              <a:rPr lang="en-US" sz="2200">
                <a:latin typeface="Arial" charset="0"/>
              </a:rPr>
              <a:t> </a:t>
            </a:r>
            <a:r>
              <a:rPr lang="en-US" sz="2200">
                <a:latin typeface="Arial" charset="0"/>
                <a:sym typeface="Symbol" charset="0"/>
              </a:rPr>
              <a:t></a:t>
            </a:r>
            <a:r>
              <a:rPr lang="en-US" sz="2200">
                <a:latin typeface="Arial" charset="0"/>
              </a:rPr>
              <a:t> C, maka dapat disimpulkan </a:t>
            </a:r>
            <a:r>
              <a:rPr lang="en-US" sz="2200" i="1">
                <a:latin typeface="Arial" charset="0"/>
              </a:rPr>
              <a:t>A</a:t>
            </a:r>
            <a:r>
              <a:rPr lang="en-US" sz="2200">
                <a:latin typeface="Arial" charset="0"/>
              </a:rPr>
              <a:t> </a:t>
            </a:r>
            <a:r>
              <a:rPr lang="en-US" sz="2200">
                <a:latin typeface="Arial" charset="0"/>
                <a:sym typeface="Symbol" charset="0"/>
              </a:rPr>
              <a:t></a:t>
            </a:r>
            <a:r>
              <a:rPr lang="en-US" sz="2200">
                <a:latin typeface="Arial" charset="0"/>
              </a:rPr>
              <a:t> </a:t>
            </a:r>
            <a:r>
              <a:rPr lang="en-US" sz="2200" i="1">
                <a:latin typeface="Arial" charset="0"/>
              </a:rPr>
              <a:t>C</a:t>
            </a:r>
            <a:r>
              <a:rPr lang="en-US" sz="2200">
                <a:latin typeface="Arial" charset="0"/>
              </a:rPr>
              <a:t> .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3730" name="Rectangle 2"/>
          <p:cNvSpPr>
            <a:spLocks noGrp="1" noChangeArrowheads="1"/>
          </p:cNvSpPr>
          <p:nvPr>
            <p:ph type="ctrTitle"/>
          </p:nvPr>
        </p:nvSpPr>
        <p:spPr/>
        <p:txBody>
          <a:bodyPr/>
          <a:lstStyle/>
          <a:p>
            <a:pPr eaLnBrk="1" hangingPunct="1"/>
            <a:r>
              <a:rPr lang="en-US">
                <a:latin typeface="Arial" charset="0"/>
              </a:rPr>
              <a:t>Himpunan Fuzzy</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pPr eaLnBrk="1" hangingPunct="1"/>
            <a:r>
              <a:rPr lang="en-US">
                <a:latin typeface="Arial" charset="0"/>
              </a:rPr>
              <a:t>Himpunan Fuzzy</a:t>
            </a:r>
          </a:p>
        </p:txBody>
      </p:sp>
      <p:sp>
        <p:nvSpPr>
          <p:cNvPr id="74755" name="Rectangle 3"/>
          <p:cNvSpPr>
            <a:spLocks noGrp="1" noChangeArrowheads="1"/>
          </p:cNvSpPr>
          <p:nvPr>
            <p:ph type="body" sz="half" idx="1"/>
          </p:nvPr>
        </p:nvSpPr>
        <p:spPr>
          <a:xfrm>
            <a:off x="457200" y="1981200"/>
            <a:ext cx="8218488" cy="3886200"/>
          </a:xfrm>
        </p:spPr>
        <p:txBody>
          <a:bodyPr/>
          <a:lstStyle/>
          <a:p>
            <a:pPr eaLnBrk="1" hangingPunct="1"/>
            <a:r>
              <a:rPr lang="sv-SE" altLang="ja-JP" sz="2800">
                <a:latin typeface="Arial" charset="0"/>
                <a:cs typeface="ＭＳ Ｐゴシック" charset="0"/>
              </a:rPr>
              <a:t>Dalam teori himpunan klasik, sebuah himpunan harus didefinisikan dengan jelas (well-defined). </a:t>
            </a:r>
          </a:p>
          <a:p>
            <a:pPr eaLnBrk="1" hangingPunct="1"/>
            <a:r>
              <a:rPr lang="sv-SE" altLang="ja-JP" sz="2800">
                <a:latin typeface="Arial" charset="0"/>
                <a:cs typeface="ＭＳ Ｐゴシック" charset="0"/>
              </a:rPr>
              <a:t>Dalam teori himpunan fuzzy, batasan-batasan yang ada dalam suatu himpunan fuzzy lebih bersifat samar. </a:t>
            </a:r>
            <a:endParaRPr lang="en-US" sz="2800">
              <a:latin typeface="Arial"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3316" name="Rectangle 2"/>
          <p:cNvSpPr>
            <a:spLocks noGrp="1" noChangeArrowheads="1"/>
          </p:cNvSpPr>
          <p:nvPr>
            <p:ph type="title"/>
          </p:nvPr>
        </p:nvSpPr>
        <p:spPr/>
        <p:txBody>
          <a:bodyPr/>
          <a:lstStyle/>
          <a:p>
            <a:pPr eaLnBrk="1" hangingPunct="1"/>
            <a:r>
              <a:rPr lang="en-US">
                <a:latin typeface="Arial" charset="0"/>
              </a:rPr>
              <a:t>Himpunan Fuzzy</a:t>
            </a:r>
          </a:p>
        </p:txBody>
      </p:sp>
      <p:sp>
        <p:nvSpPr>
          <p:cNvPr id="13317" name="Rectangle 3"/>
          <p:cNvSpPr>
            <a:spLocks noGrp="1" noChangeArrowheads="1"/>
          </p:cNvSpPr>
          <p:nvPr>
            <p:ph type="body" idx="1"/>
          </p:nvPr>
        </p:nvSpPr>
        <p:spPr/>
        <p:txBody>
          <a:bodyPr/>
          <a:lstStyle/>
          <a:p>
            <a:pPr eaLnBrk="1" hangingPunct="1"/>
            <a:endParaRPr lang="en-US" altLang="ja-JP">
              <a:latin typeface="Arial" charset="0"/>
              <a:cs typeface="ＭＳ Ｐゴシック" charset="0"/>
            </a:endParaRPr>
          </a:p>
          <a:p>
            <a:pPr eaLnBrk="1" hangingPunct="1"/>
            <a:endParaRPr lang="en-US" altLang="ja-JP">
              <a:latin typeface="Arial" charset="0"/>
              <a:cs typeface="ＭＳ Ｐゴシック" charset="0"/>
            </a:endParaRPr>
          </a:p>
          <a:p>
            <a:pPr eaLnBrk="1" hangingPunct="1">
              <a:buFont typeface="Wingdings" charset="0"/>
              <a:buNone/>
            </a:pPr>
            <a:r>
              <a:rPr lang="en-US" altLang="ja-JP">
                <a:latin typeface="Arial" charset="0"/>
                <a:cs typeface="ＭＳ Ｐゴシック" charset="0"/>
              </a:rPr>
              <a:t>   </a:t>
            </a:r>
            <a:r>
              <a:rPr lang="en-US" altLang="ja-JP" i="1">
                <a:latin typeface="Arial" charset="0"/>
                <a:cs typeface="ＭＳ Ｐゴシック" charset="0"/>
              </a:rPr>
              <a:t>A</a:t>
            </a:r>
            <a:r>
              <a:rPr lang="en-US" altLang="ja-JP">
                <a:latin typeface="Arial" charset="0"/>
                <a:cs typeface="ＭＳ Ｐゴシック" charset="0"/>
              </a:rPr>
              <a:t> ={ 1, 2, 3, ….,9}</a:t>
            </a:r>
            <a:endParaRPr lang="en-US">
              <a:latin typeface="Arial" charset="0"/>
            </a:endParaRPr>
          </a:p>
        </p:txBody>
      </p:sp>
      <p:sp>
        <p:nvSpPr>
          <p:cNvPr id="13318"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graphicFrame>
        <p:nvGraphicFramePr>
          <p:cNvPr id="13314" name="Object 5"/>
          <p:cNvGraphicFramePr>
            <a:graphicFrameLocks noChangeAspect="1"/>
          </p:cNvGraphicFramePr>
          <p:nvPr/>
        </p:nvGraphicFramePr>
        <p:xfrm>
          <a:off x="684213" y="2016125"/>
          <a:ext cx="5040312" cy="692150"/>
        </p:xfrm>
        <a:graphic>
          <a:graphicData uri="http://schemas.openxmlformats.org/presentationml/2006/ole">
            <mc:AlternateContent xmlns:mc="http://schemas.openxmlformats.org/markup-compatibility/2006">
              <mc:Choice xmlns:v="urn:schemas-microsoft-com:vml" Requires="v">
                <p:oleObj spid="_x0000_s72711" name="Equation" r:id="rId3" imgW="1726451" imgH="253890" progId="Equation.3">
                  <p:embed/>
                </p:oleObj>
              </mc:Choice>
              <mc:Fallback>
                <p:oleObj name="Equation" r:id="rId3" imgW="1726451" imgH="253890"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4213" y="2016125"/>
                        <a:ext cx="5040312" cy="6921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319" name="Rectangle 6"/>
          <p:cNvSpPr>
            <a:spLocks noChangeArrowheads="1"/>
          </p:cNvSpPr>
          <p:nvPr/>
        </p:nvSpPr>
        <p:spPr bwMode="auto">
          <a:xfrm>
            <a:off x="0" y="33035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graphicFrame>
        <p:nvGraphicFramePr>
          <p:cNvPr id="13315" name="Object 7"/>
          <p:cNvGraphicFramePr>
            <a:graphicFrameLocks noChangeAspect="1"/>
          </p:cNvGraphicFramePr>
          <p:nvPr/>
        </p:nvGraphicFramePr>
        <p:xfrm>
          <a:off x="876300" y="4257675"/>
          <a:ext cx="6503988" cy="655638"/>
        </p:xfrm>
        <a:graphic>
          <a:graphicData uri="http://schemas.openxmlformats.org/presentationml/2006/ole">
            <mc:AlternateContent xmlns:mc="http://schemas.openxmlformats.org/markup-compatibility/2006">
              <mc:Choice xmlns:v="urn:schemas-microsoft-com:vml" Requires="v">
                <p:oleObj spid="_x0000_s72712" name="Equation" r:id="rId5" imgW="2489200" imgH="254000" progId="Equation.3">
                  <p:embed/>
                </p:oleObj>
              </mc:Choice>
              <mc:Fallback>
                <p:oleObj name="Equation" r:id="rId5" imgW="2489200" imgH="254000" progId="Equation.3">
                  <p:embed/>
                  <p:pic>
                    <p:nvPicPr>
                      <p:cNvPr id="0"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76300" y="4257675"/>
                        <a:ext cx="6503988" cy="6556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pPr eaLnBrk="1" hangingPunct="1"/>
            <a:r>
              <a:rPr lang="en-US">
                <a:latin typeface="Arial" charset="0"/>
              </a:rPr>
              <a:t>Himpunan Fuzzy</a:t>
            </a:r>
          </a:p>
        </p:txBody>
      </p:sp>
      <p:sp>
        <p:nvSpPr>
          <p:cNvPr id="75779" name="Rectangle 3"/>
          <p:cNvSpPr>
            <a:spLocks noGrp="1" noChangeArrowheads="1"/>
          </p:cNvSpPr>
          <p:nvPr>
            <p:ph type="body" idx="1"/>
          </p:nvPr>
        </p:nvSpPr>
        <p:spPr/>
        <p:txBody>
          <a:bodyPr/>
          <a:lstStyle/>
          <a:p>
            <a:pPr eaLnBrk="1" hangingPunct="1">
              <a:lnSpc>
                <a:spcPct val="80000"/>
              </a:lnSpc>
            </a:pPr>
            <a:r>
              <a:rPr lang="en-US" altLang="ja-JP" sz="2800">
                <a:latin typeface="Arial" charset="0"/>
                <a:cs typeface="ＭＳ Ｐゴシック" charset="0"/>
              </a:rPr>
              <a:t>Jika property bersifat samar (fuzzy), maka setiap </a:t>
            </a:r>
            <a:r>
              <a:rPr lang="en-US" altLang="ja-JP" sz="2800">
                <a:solidFill>
                  <a:srgbClr val="FF0000"/>
                </a:solidFill>
                <a:latin typeface="Arial" charset="0"/>
                <a:cs typeface="ＭＳ Ｐゴシック" charset="0"/>
              </a:rPr>
              <a:t>anggota</a:t>
            </a:r>
            <a:r>
              <a:rPr lang="en-US" altLang="ja-JP" sz="2800">
                <a:latin typeface="Arial" charset="0"/>
                <a:cs typeface="ＭＳ Ｐゴシック" charset="0"/>
              </a:rPr>
              <a:t> U mempunyai </a:t>
            </a:r>
            <a:r>
              <a:rPr lang="en-US" altLang="ja-JP" sz="2800">
                <a:solidFill>
                  <a:srgbClr val="FF0000"/>
                </a:solidFill>
                <a:latin typeface="Arial" charset="0"/>
                <a:cs typeface="ＭＳ Ｐゴシック" charset="0"/>
              </a:rPr>
              <a:t>bobot</a:t>
            </a:r>
            <a:r>
              <a:rPr lang="en-US" altLang="ja-JP" sz="2800">
                <a:latin typeface="Arial" charset="0"/>
                <a:cs typeface="ＭＳ Ｐゴシック" charset="0"/>
              </a:rPr>
              <a:t> keanggotaan.</a:t>
            </a:r>
            <a:endParaRPr lang="sv-SE" altLang="ja-JP" sz="2800">
              <a:latin typeface="Arial" charset="0"/>
              <a:cs typeface="ＭＳ Ｐゴシック" charset="0"/>
            </a:endParaRPr>
          </a:p>
          <a:p>
            <a:pPr eaLnBrk="1" hangingPunct="1">
              <a:lnSpc>
                <a:spcPct val="80000"/>
              </a:lnSpc>
            </a:pPr>
            <a:r>
              <a:rPr lang="sv-SE" altLang="ja-JP" sz="2800">
                <a:latin typeface="Arial" charset="0"/>
                <a:cs typeface="ＭＳ Ｐゴシック" charset="0"/>
              </a:rPr>
              <a:t>Bobot keanggotaan menyatakan seberapa benar anggota U tersebut memenuhi properti. Dalam penyajian enumerasi, setiap anggota U diberi bobot keanggotaan himpunan tersebut. Biasanya yang bobotnya 0 tidak didaftar, kecuali untuk keperluan tertentu.</a:t>
            </a:r>
          </a:p>
          <a:p>
            <a:pPr eaLnBrk="1" hangingPunct="1">
              <a:lnSpc>
                <a:spcPct val="80000"/>
              </a:lnSpc>
            </a:pPr>
            <a:r>
              <a:rPr lang="sv-SE" altLang="ja-JP" sz="2800">
                <a:latin typeface="Arial" charset="0"/>
                <a:cs typeface="ＭＳ Ｐゴシック" charset="0"/>
              </a:rPr>
              <a:t>Bobot biasanya merupakan bilangan dalam interval [0, 1].</a:t>
            </a:r>
            <a:endParaRPr lang="en-US" sz="2800">
              <a:latin typeface="Arial"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p:txBody>
          <a:bodyPr/>
          <a:lstStyle/>
          <a:p>
            <a:pPr eaLnBrk="1" hangingPunct="1"/>
            <a:r>
              <a:rPr lang="en-US">
                <a:latin typeface="Arial" charset="0"/>
              </a:rPr>
              <a:t>Himpunan Fuzzy</a:t>
            </a:r>
          </a:p>
        </p:txBody>
      </p:sp>
      <p:sp>
        <p:nvSpPr>
          <p:cNvPr id="14340" name="Rectangle 3"/>
          <p:cNvSpPr>
            <a:spLocks noGrp="1" noChangeArrowheads="1"/>
          </p:cNvSpPr>
          <p:nvPr>
            <p:ph type="body" idx="1"/>
          </p:nvPr>
        </p:nvSpPr>
        <p:spPr/>
        <p:txBody>
          <a:bodyPr/>
          <a:lstStyle/>
          <a:p>
            <a:pPr eaLnBrk="1" hangingPunct="1">
              <a:lnSpc>
                <a:spcPct val="80000"/>
              </a:lnSpc>
            </a:pPr>
            <a:r>
              <a:rPr lang="en-US" altLang="ja-JP" sz="2400">
                <a:latin typeface="Arial" charset="0"/>
                <a:cs typeface="ＭＳ Ｐゴシック" charset="0"/>
              </a:rPr>
              <a:t>Misal didefinisikan sebuah himpunan :</a:t>
            </a:r>
          </a:p>
          <a:p>
            <a:pPr eaLnBrk="1" hangingPunct="1">
              <a:lnSpc>
                <a:spcPct val="80000"/>
              </a:lnSpc>
            </a:pPr>
            <a:endParaRPr lang="en-US" altLang="ja-JP" sz="2400">
              <a:latin typeface="Arial" charset="0"/>
              <a:cs typeface="ＭＳ Ｐゴシック" charset="0"/>
            </a:endParaRPr>
          </a:p>
          <a:p>
            <a:pPr eaLnBrk="1" hangingPunct="1">
              <a:lnSpc>
                <a:spcPct val="80000"/>
              </a:lnSpc>
            </a:pPr>
            <a:endParaRPr lang="sv-SE" altLang="ja-JP" sz="2400">
              <a:latin typeface="Arial" charset="0"/>
              <a:cs typeface="ＭＳ Ｐゴシック" charset="0"/>
            </a:endParaRPr>
          </a:p>
          <a:p>
            <a:pPr eaLnBrk="1" hangingPunct="1">
              <a:lnSpc>
                <a:spcPct val="80000"/>
              </a:lnSpc>
            </a:pPr>
            <a:r>
              <a:rPr lang="sv-SE" altLang="ja-JP" sz="2400">
                <a:latin typeface="Arial" charset="0"/>
                <a:cs typeface="ＭＳ Ｐゴシック" charset="0"/>
              </a:rPr>
              <a:t>Pengertian bilangan cukup besar di sini sangat relatif. Misal bilangan 10.000, sejauh mana orang secara umum bisa mengatakan bahwa bilangan 1000 ini termasuk bilangan yang cukup besar? Untuk itu diperlukan bobot yang merepresentasikan sejauh mana bilangan 10.000 ini bisa dikatakan cukup besar. Jika kita mendefinisikan bobot keanggotaan bilangan 10.000 sebesar 0,3, maka kita juga bisa mendefinisikan bobot bilangan-bilangan asli yang lain. </a:t>
            </a:r>
            <a:endParaRPr lang="en-US" sz="2400">
              <a:latin typeface="Arial" charset="0"/>
            </a:endParaRPr>
          </a:p>
        </p:txBody>
      </p:sp>
      <p:sp>
        <p:nvSpPr>
          <p:cNvPr id="14341" name="Rectangle 4"/>
          <p:cNvSpPr>
            <a:spLocks noChangeArrowheads="1"/>
          </p:cNvSpPr>
          <p:nvPr/>
        </p:nvSpPr>
        <p:spPr bwMode="auto">
          <a:xfrm>
            <a:off x="0" y="33035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graphicFrame>
        <p:nvGraphicFramePr>
          <p:cNvPr id="14338" name="Object 5"/>
          <p:cNvGraphicFramePr>
            <a:graphicFrameLocks noChangeAspect="1"/>
          </p:cNvGraphicFramePr>
          <p:nvPr/>
        </p:nvGraphicFramePr>
        <p:xfrm>
          <a:off x="900113" y="2420938"/>
          <a:ext cx="5111750" cy="514350"/>
        </p:xfrm>
        <a:graphic>
          <a:graphicData uri="http://schemas.openxmlformats.org/presentationml/2006/ole">
            <mc:AlternateContent xmlns:mc="http://schemas.openxmlformats.org/markup-compatibility/2006">
              <mc:Choice xmlns:v="urn:schemas-microsoft-com:vml" Requires="v">
                <p:oleObj spid="_x0000_s73732" name="Equation" r:id="rId3" imgW="2489200" imgH="254000" progId="Equation.3">
                  <p:embed/>
                </p:oleObj>
              </mc:Choice>
              <mc:Fallback>
                <p:oleObj name="Equation" r:id="rId3" imgW="2489200" imgH="254000"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0113" y="2420938"/>
                        <a:ext cx="5111750" cy="5143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5366" name="Rectangle 2"/>
          <p:cNvSpPr>
            <a:spLocks noGrp="1" noChangeArrowheads="1"/>
          </p:cNvSpPr>
          <p:nvPr>
            <p:ph type="title"/>
          </p:nvPr>
        </p:nvSpPr>
        <p:spPr/>
        <p:txBody>
          <a:bodyPr/>
          <a:lstStyle/>
          <a:p>
            <a:pPr eaLnBrk="1" hangingPunct="1"/>
            <a:r>
              <a:rPr lang="en-US">
                <a:latin typeface="Arial" charset="0"/>
              </a:rPr>
              <a:t>Himpunan Fuzzy</a:t>
            </a:r>
          </a:p>
        </p:txBody>
      </p:sp>
      <p:sp>
        <p:nvSpPr>
          <p:cNvPr id="15367" name="Rectangle 3"/>
          <p:cNvSpPr>
            <a:spLocks noGrp="1" noChangeArrowheads="1"/>
          </p:cNvSpPr>
          <p:nvPr>
            <p:ph type="body" sz="half" idx="1"/>
          </p:nvPr>
        </p:nvSpPr>
        <p:spPr>
          <a:xfrm>
            <a:off x="457200" y="1981200"/>
            <a:ext cx="7931150" cy="3886200"/>
          </a:xfrm>
        </p:spPr>
        <p:txBody>
          <a:bodyPr/>
          <a:lstStyle/>
          <a:p>
            <a:pPr eaLnBrk="1" hangingPunct="1"/>
            <a:r>
              <a:rPr lang="sv-SE" altLang="ja-JP" sz="2800">
                <a:latin typeface="Arial" charset="0"/>
                <a:cs typeface="ＭＳ Ｐゴシック" charset="0"/>
              </a:rPr>
              <a:t>Misal kita berikan bobot untuk beberapa bilangan asli sebagai berikut :</a:t>
            </a:r>
            <a:endParaRPr lang="en-US" sz="2800">
              <a:latin typeface="Arial" charset="0"/>
            </a:endParaRPr>
          </a:p>
          <a:p>
            <a:pPr eaLnBrk="1" hangingPunct="1">
              <a:buFont typeface="Wingdings" charset="0"/>
              <a:buNone/>
            </a:pPr>
            <a:r>
              <a:rPr lang="en-US" sz="2800">
                <a:latin typeface="Arial" charset="0"/>
              </a:rPr>
              <a:t>                        bobot 0</a:t>
            </a:r>
          </a:p>
          <a:p>
            <a:pPr eaLnBrk="1" hangingPunct="1">
              <a:buFont typeface="Wingdings" charset="0"/>
              <a:buNone/>
            </a:pPr>
            <a:r>
              <a:rPr lang="en-US" sz="2800">
                <a:latin typeface="Arial" charset="0"/>
              </a:rPr>
              <a:t>                        bobot 0,3</a:t>
            </a:r>
          </a:p>
          <a:p>
            <a:pPr eaLnBrk="1" hangingPunct="1">
              <a:buFont typeface="Wingdings" charset="0"/>
              <a:buNone/>
            </a:pPr>
            <a:r>
              <a:rPr lang="en-US" sz="2800">
                <a:latin typeface="Arial" charset="0"/>
              </a:rPr>
              <a:t>                        bobot 0,35</a:t>
            </a:r>
          </a:p>
          <a:p>
            <a:pPr eaLnBrk="1" hangingPunct="1">
              <a:buFont typeface="Wingdings" charset="0"/>
              <a:buNone/>
            </a:pPr>
            <a:r>
              <a:rPr lang="en-US" sz="2800">
                <a:latin typeface="Arial" charset="0"/>
              </a:rPr>
              <a:t>                        bobot 1</a:t>
            </a:r>
          </a:p>
        </p:txBody>
      </p:sp>
      <p:graphicFrame>
        <p:nvGraphicFramePr>
          <p:cNvPr id="15362" name="Object 4"/>
          <p:cNvGraphicFramePr>
            <a:graphicFrameLocks noGrp="1" noChangeAspect="1"/>
          </p:cNvGraphicFramePr>
          <p:nvPr>
            <p:ph sz="quarter" idx="2"/>
          </p:nvPr>
        </p:nvGraphicFramePr>
        <p:xfrm>
          <a:off x="900113" y="4076700"/>
          <a:ext cx="865187" cy="374650"/>
        </p:xfrm>
        <a:graphic>
          <a:graphicData uri="http://schemas.openxmlformats.org/presentationml/2006/ole">
            <mc:AlternateContent xmlns:mc="http://schemas.openxmlformats.org/markup-compatibility/2006">
              <mc:Choice xmlns:v="urn:schemas-microsoft-com:vml" Requires="v">
                <p:oleObj spid="_x0000_s74765" name="Equation" r:id="rId3" imgW="469800" imgH="203040" progId="Equation.3">
                  <p:embed/>
                </p:oleObj>
              </mc:Choice>
              <mc:Fallback>
                <p:oleObj name="Equation" r:id="rId3" imgW="469800" imgH="20304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0113" y="4076700"/>
                        <a:ext cx="865187" cy="374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808080">
                                  <a:alpha val="74998"/>
                                </a:srgbClr>
                              </a:outerShdw>
                            </a:effectLst>
                          </a14:hiddenEffects>
                        </a:ext>
                      </a:extLst>
                    </p:spPr>
                  </p:pic>
                </p:oleObj>
              </mc:Fallback>
            </mc:AlternateContent>
          </a:graphicData>
        </a:graphic>
      </p:graphicFrame>
      <p:sp>
        <p:nvSpPr>
          <p:cNvPr id="15368"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graphicFrame>
        <p:nvGraphicFramePr>
          <p:cNvPr id="15363" name="Object 6"/>
          <p:cNvGraphicFramePr>
            <a:graphicFrameLocks noChangeAspect="1"/>
          </p:cNvGraphicFramePr>
          <p:nvPr/>
        </p:nvGraphicFramePr>
        <p:xfrm>
          <a:off x="900113" y="3068638"/>
          <a:ext cx="863600" cy="371475"/>
        </p:xfrm>
        <a:graphic>
          <a:graphicData uri="http://schemas.openxmlformats.org/presentationml/2006/ole">
            <mc:AlternateContent xmlns:mc="http://schemas.openxmlformats.org/markup-compatibility/2006">
              <mc:Choice xmlns:v="urn:schemas-microsoft-com:vml" Requires="v">
                <p:oleObj spid="_x0000_s74766" name="Equation" r:id="rId5" imgW="482391" imgH="203112" progId="Equation.3">
                  <p:embed/>
                </p:oleObj>
              </mc:Choice>
              <mc:Fallback>
                <p:oleObj name="Equation" r:id="rId5" imgW="482391" imgH="203112" progId="Equation.3">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00113" y="3068638"/>
                        <a:ext cx="863600" cy="3714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5364" name="Object 7"/>
          <p:cNvGraphicFramePr>
            <a:graphicFrameLocks noGrp="1" noChangeAspect="1"/>
          </p:cNvGraphicFramePr>
          <p:nvPr>
            <p:ph sz="quarter" idx="3"/>
          </p:nvPr>
        </p:nvGraphicFramePr>
        <p:xfrm>
          <a:off x="900113" y="3573463"/>
          <a:ext cx="858837" cy="371475"/>
        </p:xfrm>
        <a:graphic>
          <a:graphicData uri="http://schemas.openxmlformats.org/presentationml/2006/ole">
            <mc:AlternateContent xmlns:mc="http://schemas.openxmlformats.org/markup-compatibility/2006">
              <mc:Choice xmlns:v="urn:schemas-microsoft-com:vml" Requires="v">
                <p:oleObj spid="_x0000_s74767" name="Equation" r:id="rId7" imgW="469800" imgH="203040" progId="Equation.3">
                  <p:embed/>
                </p:oleObj>
              </mc:Choice>
              <mc:Fallback>
                <p:oleObj name="Equation" r:id="rId7" imgW="469800" imgH="203040" progId="Equation.3">
                  <p:embed/>
                  <p:pic>
                    <p:nvPicPr>
                      <p:cNvPr id="0" name="Object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00113" y="3573463"/>
                        <a:ext cx="858837"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808080">
                                  <a:alpha val="74998"/>
                                </a:srgbClr>
                              </a:outerShdw>
                            </a:effectLst>
                          </a14:hiddenEffects>
                        </a:ext>
                      </a:extLst>
                    </p:spPr>
                  </p:pic>
                </p:oleObj>
              </mc:Fallback>
            </mc:AlternateContent>
          </a:graphicData>
        </a:graphic>
      </p:graphicFrame>
      <p:graphicFrame>
        <p:nvGraphicFramePr>
          <p:cNvPr id="15365" name="Object 8"/>
          <p:cNvGraphicFramePr>
            <a:graphicFrameLocks noChangeAspect="1"/>
          </p:cNvGraphicFramePr>
          <p:nvPr/>
        </p:nvGraphicFramePr>
        <p:xfrm>
          <a:off x="900113" y="4581525"/>
          <a:ext cx="968375" cy="387350"/>
        </p:xfrm>
        <a:graphic>
          <a:graphicData uri="http://schemas.openxmlformats.org/presentationml/2006/ole">
            <mc:AlternateContent xmlns:mc="http://schemas.openxmlformats.org/markup-compatibility/2006">
              <mc:Choice xmlns:v="urn:schemas-microsoft-com:vml" Requires="v">
                <p:oleObj spid="_x0000_s74768" name="Equation" r:id="rId9" imgW="507960" imgH="203040" progId="Equation.3">
                  <p:embed/>
                </p:oleObj>
              </mc:Choice>
              <mc:Fallback>
                <p:oleObj name="Equation" r:id="rId9" imgW="507960" imgH="203040" progId="Equation.3">
                  <p:embed/>
                  <p:pic>
                    <p:nvPicPr>
                      <p:cNvPr id="0" name="Object 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00113" y="4581525"/>
                        <a:ext cx="968375" cy="38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5369" name="Line 9"/>
          <p:cNvSpPr>
            <a:spLocks noChangeShapeType="1"/>
          </p:cNvSpPr>
          <p:nvPr/>
        </p:nvSpPr>
        <p:spPr bwMode="auto">
          <a:xfrm>
            <a:off x="1908175" y="3284538"/>
            <a:ext cx="576263"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370" name="Line 10"/>
          <p:cNvSpPr>
            <a:spLocks noChangeShapeType="1"/>
          </p:cNvSpPr>
          <p:nvPr/>
        </p:nvSpPr>
        <p:spPr bwMode="auto">
          <a:xfrm>
            <a:off x="1908175" y="3716338"/>
            <a:ext cx="576263"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371" name="Line 11"/>
          <p:cNvSpPr>
            <a:spLocks noChangeShapeType="1"/>
          </p:cNvSpPr>
          <p:nvPr/>
        </p:nvSpPr>
        <p:spPr bwMode="auto">
          <a:xfrm>
            <a:off x="1908175" y="4221163"/>
            <a:ext cx="576263"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372" name="Line 12"/>
          <p:cNvSpPr>
            <a:spLocks noChangeShapeType="1"/>
          </p:cNvSpPr>
          <p:nvPr/>
        </p:nvSpPr>
        <p:spPr bwMode="auto">
          <a:xfrm>
            <a:off x="1979613" y="4797425"/>
            <a:ext cx="50482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a:latin typeface="Arial" charset="0"/>
              </a:rPr>
              <a:t>Enumerasi</a:t>
            </a:r>
          </a:p>
        </p:txBody>
      </p:sp>
      <p:sp>
        <p:nvSpPr>
          <p:cNvPr id="28675" name="Rectangle 3"/>
          <p:cNvSpPr>
            <a:spLocks noGrp="1" noChangeArrowheads="1"/>
          </p:cNvSpPr>
          <p:nvPr>
            <p:ph type="body" idx="1"/>
          </p:nvPr>
        </p:nvSpPr>
        <p:spPr/>
        <p:txBody>
          <a:bodyPr/>
          <a:lstStyle/>
          <a:p>
            <a:pPr eaLnBrk="1" hangingPunct="1">
              <a:lnSpc>
                <a:spcPct val="90000"/>
              </a:lnSpc>
              <a:buFont typeface="Wingdings" charset="0"/>
              <a:buNone/>
            </a:pPr>
            <a:r>
              <a:rPr lang="en-US" sz="2800" b="1">
                <a:latin typeface="Arial" charset="0"/>
              </a:rPr>
              <a:t>Contoh </a:t>
            </a:r>
          </a:p>
          <a:p>
            <a:pPr eaLnBrk="1" hangingPunct="1">
              <a:lnSpc>
                <a:spcPct val="90000"/>
              </a:lnSpc>
              <a:buFont typeface="Wingdings" charset="0"/>
              <a:buNone/>
            </a:pPr>
            <a:r>
              <a:rPr lang="en-US" sz="2800">
                <a:latin typeface="Arial" charset="0"/>
              </a:rPr>
              <a:t>Bila 	</a:t>
            </a:r>
            <a:r>
              <a:rPr lang="en-US" sz="2800" i="1">
                <a:latin typeface="Arial" charset="0"/>
              </a:rPr>
              <a:t>P</a:t>
            </a:r>
            <a:r>
              <a:rPr lang="en-US" sz="2800">
                <a:latin typeface="Arial" charset="0"/>
              </a:rPr>
              <a:t>1 = {</a:t>
            </a:r>
            <a:r>
              <a:rPr lang="en-US" sz="2800" i="1">
                <a:latin typeface="Arial" charset="0"/>
              </a:rPr>
              <a:t>a</a:t>
            </a:r>
            <a:r>
              <a:rPr lang="en-US" sz="2800">
                <a:latin typeface="Arial" charset="0"/>
              </a:rPr>
              <a:t>, </a:t>
            </a:r>
            <a:r>
              <a:rPr lang="en-US" sz="2800" i="1">
                <a:latin typeface="Arial" charset="0"/>
              </a:rPr>
              <a:t>b</a:t>
            </a:r>
            <a:r>
              <a:rPr lang="en-US" sz="2800">
                <a:latin typeface="Arial" charset="0"/>
              </a:rPr>
              <a:t>}, </a:t>
            </a:r>
            <a:r>
              <a:rPr lang="en-US" sz="2800" i="1">
                <a:latin typeface="Arial" charset="0"/>
              </a:rPr>
              <a:t>P</a:t>
            </a:r>
            <a:r>
              <a:rPr lang="en-US" sz="2800">
                <a:latin typeface="Arial" charset="0"/>
              </a:rPr>
              <a:t>2 = { {</a:t>
            </a:r>
            <a:r>
              <a:rPr lang="en-US" sz="2800" i="1">
                <a:latin typeface="Arial" charset="0"/>
              </a:rPr>
              <a:t>a</a:t>
            </a:r>
            <a:r>
              <a:rPr lang="en-US" sz="2800">
                <a:latin typeface="Arial" charset="0"/>
              </a:rPr>
              <a:t>, </a:t>
            </a:r>
            <a:r>
              <a:rPr lang="en-US" sz="2800" i="1">
                <a:latin typeface="Arial" charset="0"/>
              </a:rPr>
              <a:t>b</a:t>
            </a:r>
            <a:r>
              <a:rPr lang="en-US" sz="2800">
                <a:latin typeface="Arial" charset="0"/>
              </a:rPr>
              <a:t>} }, </a:t>
            </a:r>
            <a:r>
              <a:rPr lang="en-US" sz="2800" i="1">
                <a:latin typeface="Arial" charset="0"/>
              </a:rPr>
              <a:t>P</a:t>
            </a:r>
            <a:r>
              <a:rPr lang="en-US" sz="2800">
                <a:latin typeface="Arial" charset="0"/>
              </a:rPr>
              <a:t>3 = {{{</a:t>
            </a:r>
            <a:r>
              <a:rPr lang="en-US" sz="2800" i="1">
                <a:latin typeface="Arial" charset="0"/>
              </a:rPr>
              <a:t>a</a:t>
            </a:r>
            <a:r>
              <a:rPr lang="en-US" sz="2800">
                <a:latin typeface="Arial" charset="0"/>
              </a:rPr>
              <a:t>, </a:t>
            </a:r>
            <a:r>
              <a:rPr lang="en-US" sz="2800" i="1">
                <a:latin typeface="Arial" charset="0"/>
              </a:rPr>
              <a:t>b</a:t>
            </a:r>
            <a:r>
              <a:rPr lang="en-US" sz="2800">
                <a:latin typeface="Arial" charset="0"/>
              </a:rPr>
              <a:t>}}}</a:t>
            </a:r>
          </a:p>
          <a:p>
            <a:pPr eaLnBrk="1" hangingPunct="1">
              <a:lnSpc>
                <a:spcPct val="90000"/>
              </a:lnSpc>
              <a:buFont typeface="Wingdings" charset="0"/>
              <a:buNone/>
            </a:pPr>
            <a:r>
              <a:rPr lang="en-US" sz="2800">
                <a:latin typeface="Arial" charset="0"/>
              </a:rPr>
              <a:t>maka</a:t>
            </a:r>
          </a:p>
          <a:p>
            <a:pPr eaLnBrk="1" hangingPunct="1">
              <a:lnSpc>
                <a:spcPct val="90000"/>
              </a:lnSpc>
              <a:buFont typeface="Wingdings" charset="0"/>
              <a:buNone/>
            </a:pPr>
            <a:r>
              <a:rPr lang="en-US" sz="2800">
                <a:latin typeface="Arial" charset="0"/>
              </a:rPr>
              <a:t>		</a:t>
            </a:r>
            <a:r>
              <a:rPr lang="en-US" sz="2800" i="1">
                <a:latin typeface="Arial" charset="0"/>
              </a:rPr>
              <a:t>a</a:t>
            </a:r>
            <a:r>
              <a:rPr lang="en-US" sz="2800">
                <a:latin typeface="Arial" charset="0"/>
              </a:rPr>
              <a:t> </a:t>
            </a:r>
            <a:r>
              <a:rPr lang="en-US" sz="2800">
                <a:latin typeface="Arial" charset="0"/>
                <a:sym typeface="Symbol" charset="0"/>
              </a:rPr>
              <a:t></a:t>
            </a:r>
            <a:r>
              <a:rPr lang="en-US" sz="2800">
                <a:latin typeface="Arial" charset="0"/>
              </a:rPr>
              <a:t> </a:t>
            </a:r>
            <a:r>
              <a:rPr lang="en-US" sz="2800" i="1">
                <a:latin typeface="Arial" charset="0"/>
              </a:rPr>
              <a:t>P</a:t>
            </a:r>
            <a:r>
              <a:rPr lang="en-US" sz="2800">
                <a:latin typeface="Arial" charset="0"/>
              </a:rPr>
              <a:t>1</a:t>
            </a:r>
          </a:p>
          <a:p>
            <a:pPr eaLnBrk="1" hangingPunct="1">
              <a:lnSpc>
                <a:spcPct val="90000"/>
              </a:lnSpc>
              <a:buFont typeface="Wingdings" charset="0"/>
              <a:buNone/>
            </a:pPr>
            <a:r>
              <a:rPr lang="en-US" sz="2800">
                <a:latin typeface="Arial" charset="0"/>
              </a:rPr>
              <a:t>		</a:t>
            </a:r>
            <a:r>
              <a:rPr lang="en-US" sz="2800" i="1">
                <a:latin typeface="Arial" charset="0"/>
              </a:rPr>
              <a:t>a</a:t>
            </a:r>
            <a:r>
              <a:rPr lang="en-US" sz="2800">
                <a:latin typeface="Arial" charset="0"/>
              </a:rPr>
              <a:t> </a:t>
            </a:r>
            <a:r>
              <a:rPr lang="en-US" sz="2800">
                <a:latin typeface="Arial" charset="0"/>
                <a:sym typeface="Symbol" charset="0"/>
              </a:rPr>
              <a:t></a:t>
            </a:r>
            <a:r>
              <a:rPr lang="en-US" sz="2800">
                <a:latin typeface="Arial" charset="0"/>
              </a:rPr>
              <a:t> </a:t>
            </a:r>
            <a:r>
              <a:rPr lang="en-US" sz="2800" i="1">
                <a:latin typeface="Arial" charset="0"/>
              </a:rPr>
              <a:t>P</a:t>
            </a:r>
            <a:r>
              <a:rPr lang="en-US" sz="2800">
                <a:latin typeface="Arial" charset="0"/>
              </a:rPr>
              <a:t>2</a:t>
            </a:r>
          </a:p>
          <a:p>
            <a:pPr eaLnBrk="1" hangingPunct="1">
              <a:lnSpc>
                <a:spcPct val="90000"/>
              </a:lnSpc>
              <a:buFont typeface="Wingdings" charset="0"/>
              <a:buNone/>
            </a:pPr>
            <a:r>
              <a:rPr lang="en-US" sz="2800">
                <a:latin typeface="Arial" charset="0"/>
              </a:rPr>
              <a:t>		</a:t>
            </a:r>
            <a:r>
              <a:rPr lang="en-US" sz="2800" i="1">
                <a:latin typeface="Arial" charset="0"/>
              </a:rPr>
              <a:t>P</a:t>
            </a:r>
            <a:r>
              <a:rPr lang="en-US" sz="2800">
                <a:latin typeface="Arial" charset="0"/>
              </a:rPr>
              <a:t>1 </a:t>
            </a:r>
            <a:r>
              <a:rPr lang="en-US" sz="2800">
                <a:latin typeface="Arial" charset="0"/>
                <a:sym typeface="Symbol" charset="0"/>
              </a:rPr>
              <a:t></a:t>
            </a:r>
            <a:r>
              <a:rPr lang="en-US" sz="2800">
                <a:latin typeface="Arial" charset="0"/>
              </a:rPr>
              <a:t> </a:t>
            </a:r>
            <a:r>
              <a:rPr lang="en-US" sz="2800" i="1">
                <a:latin typeface="Arial" charset="0"/>
              </a:rPr>
              <a:t>P</a:t>
            </a:r>
            <a:r>
              <a:rPr lang="en-US" sz="2800">
                <a:latin typeface="Arial" charset="0"/>
              </a:rPr>
              <a:t>2</a:t>
            </a:r>
          </a:p>
          <a:p>
            <a:pPr eaLnBrk="1" hangingPunct="1">
              <a:lnSpc>
                <a:spcPct val="90000"/>
              </a:lnSpc>
              <a:buFont typeface="Wingdings" charset="0"/>
              <a:buNone/>
            </a:pPr>
            <a:r>
              <a:rPr lang="en-US" sz="2800">
                <a:latin typeface="Arial" charset="0"/>
              </a:rPr>
              <a:t>		</a:t>
            </a:r>
            <a:r>
              <a:rPr lang="en-US" sz="2800" i="1">
                <a:latin typeface="Arial" charset="0"/>
              </a:rPr>
              <a:t>P</a:t>
            </a:r>
            <a:r>
              <a:rPr lang="en-US" sz="2800">
                <a:latin typeface="Arial" charset="0"/>
              </a:rPr>
              <a:t>1 </a:t>
            </a:r>
            <a:r>
              <a:rPr lang="en-US" sz="2800">
                <a:latin typeface="Arial" charset="0"/>
                <a:sym typeface="Symbol" charset="0"/>
              </a:rPr>
              <a:t></a:t>
            </a:r>
            <a:r>
              <a:rPr lang="en-US" sz="2800">
                <a:latin typeface="Arial" charset="0"/>
              </a:rPr>
              <a:t> </a:t>
            </a:r>
            <a:r>
              <a:rPr lang="en-US" sz="2800" i="1">
                <a:latin typeface="Arial" charset="0"/>
              </a:rPr>
              <a:t>P</a:t>
            </a:r>
            <a:r>
              <a:rPr lang="en-US" sz="2800">
                <a:latin typeface="Arial" charset="0"/>
              </a:rPr>
              <a:t>3</a:t>
            </a:r>
          </a:p>
          <a:p>
            <a:pPr eaLnBrk="1" hangingPunct="1">
              <a:lnSpc>
                <a:spcPct val="90000"/>
              </a:lnSpc>
              <a:buFont typeface="Wingdings" charset="0"/>
              <a:buNone/>
            </a:pPr>
            <a:r>
              <a:rPr lang="en-US" sz="2800">
                <a:latin typeface="Arial" charset="0"/>
              </a:rPr>
              <a:t>		</a:t>
            </a:r>
            <a:r>
              <a:rPr lang="en-US" sz="2800" i="1">
                <a:latin typeface="Arial" charset="0"/>
              </a:rPr>
              <a:t>P</a:t>
            </a:r>
            <a:r>
              <a:rPr lang="en-US" sz="2800">
                <a:latin typeface="Arial" charset="0"/>
              </a:rPr>
              <a:t>2 </a:t>
            </a:r>
            <a:r>
              <a:rPr lang="en-US" sz="2800">
                <a:latin typeface="Arial" charset="0"/>
                <a:sym typeface="Symbol" charset="0"/>
              </a:rPr>
              <a:t></a:t>
            </a:r>
            <a:r>
              <a:rPr lang="en-US" sz="2800">
                <a:latin typeface="Arial" charset="0"/>
              </a:rPr>
              <a:t> </a:t>
            </a:r>
            <a:r>
              <a:rPr lang="en-US" sz="2800" i="1">
                <a:latin typeface="Arial" charset="0"/>
              </a:rPr>
              <a:t>P</a:t>
            </a:r>
            <a:r>
              <a:rPr lang="en-US" sz="2800">
                <a:latin typeface="Arial" charset="0"/>
              </a:rPr>
              <a:t>3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p:txBody>
          <a:bodyPr/>
          <a:lstStyle/>
          <a:p>
            <a:pPr eaLnBrk="1" hangingPunct="1"/>
            <a:r>
              <a:rPr lang="en-US">
                <a:latin typeface="Arial" charset="0"/>
              </a:rPr>
              <a:t>Himpunan Fuzzy</a:t>
            </a:r>
          </a:p>
        </p:txBody>
      </p:sp>
      <p:sp>
        <p:nvSpPr>
          <p:cNvPr id="16388" name="Rectangle 3"/>
          <p:cNvSpPr>
            <a:spLocks noGrp="1" noChangeArrowheads="1"/>
          </p:cNvSpPr>
          <p:nvPr>
            <p:ph type="body" idx="1"/>
          </p:nvPr>
        </p:nvSpPr>
        <p:spPr>
          <a:xfrm>
            <a:off x="457200" y="1981200"/>
            <a:ext cx="8229600" cy="4184650"/>
          </a:xfrm>
        </p:spPr>
        <p:txBody>
          <a:bodyPr/>
          <a:lstStyle/>
          <a:p>
            <a:pPr marL="0" indent="0" eaLnBrk="1" hangingPunct="1">
              <a:lnSpc>
                <a:spcPct val="90000"/>
              </a:lnSpc>
              <a:buFont typeface="Wingdings" charset="0"/>
              <a:buNone/>
            </a:pPr>
            <a:r>
              <a:rPr lang="sv-SE" altLang="ja-JP" sz="2800">
                <a:latin typeface="Arial" charset="0"/>
                <a:cs typeface="ＭＳ Ｐゴシック" charset="0"/>
              </a:rPr>
              <a:t>Biasanya himpunan fuzzy dinyatakan dengan fungsi keanggotaan</a:t>
            </a:r>
          </a:p>
          <a:p>
            <a:pPr marL="0" indent="0" eaLnBrk="1" hangingPunct="1">
              <a:lnSpc>
                <a:spcPct val="90000"/>
              </a:lnSpc>
              <a:buFont typeface="Wingdings" charset="0"/>
              <a:buNone/>
            </a:pPr>
            <a:r>
              <a:rPr lang="sv-SE" altLang="ja-JP" sz="2800">
                <a:latin typeface="Arial" charset="0"/>
                <a:cs typeface="ＭＳ Ｐゴシック" charset="0"/>
              </a:rPr>
              <a:t>Contoh :</a:t>
            </a:r>
          </a:p>
          <a:p>
            <a:pPr marL="0" indent="0" eaLnBrk="1" hangingPunct="1">
              <a:lnSpc>
                <a:spcPct val="90000"/>
              </a:lnSpc>
              <a:buFont typeface="Wingdings" charset="0"/>
              <a:buNone/>
            </a:pPr>
            <a:r>
              <a:rPr lang="sv-SE" altLang="ja-JP" sz="2800">
                <a:latin typeface="Arial" charset="0"/>
                <a:cs typeface="ＭＳ Ｐゴシック" charset="0"/>
              </a:rPr>
              <a:t>Himpunan merek-merek mobil yang mahal didefinisikan sebagai berikut :</a:t>
            </a:r>
          </a:p>
          <a:p>
            <a:pPr marL="0" indent="0" eaLnBrk="1" hangingPunct="1">
              <a:lnSpc>
                <a:spcPct val="90000"/>
              </a:lnSpc>
              <a:buFont typeface="Wingdings" charset="0"/>
              <a:buNone/>
            </a:pPr>
            <a:r>
              <a:rPr lang="sv-SE" altLang="ja-JP" sz="2800">
                <a:latin typeface="Arial" charset="0"/>
                <a:cs typeface="ＭＳ Ｐゴシック" charset="0"/>
              </a:rPr>
              <a:t>U = merek-merek mobil</a:t>
            </a:r>
          </a:p>
          <a:p>
            <a:pPr marL="0" indent="0" eaLnBrk="1" hangingPunct="1">
              <a:lnSpc>
                <a:spcPct val="90000"/>
              </a:lnSpc>
              <a:buFont typeface="Wingdings" charset="0"/>
              <a:buNone/>
            </a:pPr>
            <a:r>
              <a:rPr lang="sv-SE" altLang="ja-JP" sz="2800">
                <a:latin typeface="Arial" charset="0"/>
                <a:cs typeface="ＭＳ Ｐゴシック" charset="0"/>
              </a:rPr>
              <a:t>M = himpunan mobil mahal</a:t>
            </a:r>
          </a:p>
          <a:p>
            <a:pPr marL="0" indent="0" eaLnBrk="1" hangingPunct="1">
              <a:lnSpc>
                <a:spcPct val="90000"/>
              </a:lnSpc>
              <a:buFont typeface="Wingdings" charset="0"/>
              <a:buNone/>
            </a:pPr>
            <a:r>
              <a:rPr lang="sv-SE" altLang="ja-JP" sz="2800">
                <a:latin typeface="Arial" charset="0"/>
                <a:cs typeface="ＭＳ Ｐゴシック" charset="0"/>
              </a:rPr>
              <a:t>             = </a:t>
            </a:r>
            <a:r>
              <a:rPr lang="en-US" altLang="ja-JP" sz="1800">
                <a:latin typeface="Arial" charset="0"/>
                <a:cs typeface="ＭＳ Ｐゴシック" charset="0"/>
              </a:rPr>
              <a:t>{(1/mercedes),(1/BMW),(0,8/Audi),(0,6/Toyota),(0,3/daihatsu)} </a:t>
            </a:r>
            <a:endParaRPr lang="en-US" sz="1800">
              <a:latin typeface="Arial" charset="0"/>
            </a:endParaRPr>
          </a:p>
        </p:txBody>
      </p:sp>
      <p:sp>
        <p:nvSpPr>
          <p:cNvPr id="16389"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graphicFrame>
        <p:nvGraphicFramePr>
          <p:cNvPr id="16386" name="Object 5"/>
          <p:cNvGraphicFramePr>
            <a:graphicFrameLocks noChangeAspect="1"/>
          </p:cNvGraphicFramePr>
          <p:nvPr/>
        </p:nvGraphicFramePr>
        <p:xfrm>
          <a:off x="539750" y="5084763"/>
          <a:ext cx="1150938" cy="554037"/>
        </p:xfrm>
        <a:graphic>
          <a:graphicData uri="http://schemas.openxmlformats.org/presentationml/2006/ole">
            <mc:AlternateContent xmlns:mc="http://schemas.openxmlformats.org/markup-compatibility/2006">
              <mc:Choice xmlns:v="urn:schemas-microsoft-com:vml" Requires="v">
                <p:oleObj spid="_x0000_s75780" name="Equation" r:id="rId3" imgW="444114" imgH="215713" progId="Equation.3">
                  <p:embed/>
                </p:oleObj>
              </mc:Choice>
              <mc:Fallback>
                <p:oleObj name="Equation" r:id="rId3" imgW="444114" imgH="215713"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750" y="5084763"/>
                        <a:ext cx="1150938" cy="5540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7411" name="Rectangle 2"/>
          <p:cNvSpPr>
            <a:spLocks noGrp="1" noChangeArrowheads="1"/>
          </p:cNvSpPr>
          <p:nvPr>
            <p:ph type="title"/>
          </p:nvPr>
        </p:nvSpPr>
        <p:spPr/>
        <p:txBody>
          <a:bodyPr/>
          <a:lstStyle/>
          <a:p>
            <a:pPr eaLnBrk="1" hangingPunct="1"/>
            <a:r>
              <a:rPr lang="en-US">
                <a:latin typeface="Arial" charset="0"/>
              </a:rPr>
              <a:t>Himpunan Fuzzy</a:t>
            </a:r>
          </a:p>
        </p:txBody>
      </p:sp>
      <p:sp>
        <p:nvSpPr>
          <p:cNvPr id="17412" name="Rectangle 3"/>
          <p:cNvSpPr>
            <a:spLocks noGrp="1" noChangeArrowheads="1"/>
          </p:cNvSpPr>
          <p:nvPr>
            <p:ph type="body" idx="1"/>
          </p:nvPr>
        </p:nvSpPr>
        <p:spPr/>
        <p:txBody>
          <a:bodyPr/>
          <a:lstStyle/>
          <a:p>
            <a:pPr marL="0" indent="0" eaLnBrk="1" hangingPunct="1">
              <a:lnSpc>
                <a:spcPct val="80000"/>
              </a:lnSpc>
              <a:buFont typeface="Wingdings" charset="0"/>
              <a:buNone/>
            </a:pPr>
            <a:r>
              <a:rPr lang="sv-SE" altLang="ja-JP" sz="2800">
                <a:latin typeface="Arial" charset="0"/>
                <a:cs typeface="ＭＳ Ｐゴシック" charset="0"/>
              </a:rPr>
              <a:t>Contoh</a:t>
            </a:r>
          </a:p>
          <a:p>
            <a:pPr marL="0" indent="0" eaLnBrk="1" hangingPunct="1">
              <a:lnSpc>
                <a:spcPct val="80000"/>
              </a:lnSpc>
              <a:buFont typeface="Wingdings" charset="0"/>
              <a:buNone/>
            </a:pPr>
            <a:r>
              <a:rPr lang="sv-SE" altLang="ja-JP" sz="2800">
                <a:latin typeface="Arial" charset="0"/>
                <a:cs typeface="ＭＳ Ｐゴシック" charset="0"/>
              </a:rPr>
              <a:t>Misal kita ingin mendefinisikan himpunan bilangan asli yang mendekati bilangan 6. Maka kita dapat mendefinisikan himpunan tersebut sebagai berikut :</a:t>
            </a:r>
          </a:p>
          <a:p>
            <a:pPr marL="0" indent="0" eaLnBrk="1" hangingPunct="1">
              <a:lnSpc>
                <a:spcPct val="80000"/>
              </a:lnSpc>
              <a:buFont typeface="Wingdings" charset="0"/>
              <a:buNone/>
            </a:pPr>
            <a:r>
              <a:rPr lang="sv-SE" altLang="ja-JP" sz="2800">
                <a:latin typeface="Arial" charset="0"/>
                <a:cs typeface="ＭＳ Ｐゴシック" charset="0"/>
              </a:rPr>
              <a:t>U = himpunan bilangan asli</a:t>
            </a:r>
          </a:p>
          <a:p>
            <a:pPr marL="0" indent="0" eaLnBrk="1" hangingPunct="1">
              <a:lnSpc>
                <a:spcPct val="80000"/>
              </a:lnSpc>
              <a:buFont typeface="Wingdings" charset="0"/>
              <a:buNone/>
            </a:pPr>
            <a:r>
              <a:rPr lang="sv-SE" altLang="ja-JP" sz="2800">
                <a:latin typeface="Arial" charset="0"/>
                <a:cs typeface="ＭＳ Ｐゴシック" charset="0"/>
              </a:rPr>
              <a:t>F = himpunan bilangan asli yang mendekati 6</a:t>
            </a:r>
          </a:p>
          <a:p>
            <a:pPr marL="0" indent="0" eaLnBrk="1" hangingPunct="1">
              <a:lnSpc>
                <a:spcPct val="80000"/>
              </a:lnSpc>
              <a:buFont typeface="Wingdings" charset="0"/>
              <a:buNone/>
            </a:pPr>
            <a:r>
              <a:rPr lang="sv-SE" altLang="ja-JP" sz="2800">
                <a:latin typeface="Arial" charset="0"/>
                <a:cs typeface="ＭＳ Ｐゴシック" charset="0"/>
              </a:rPr>
              <a:t>             = </a:t>
            </a:r>
            <a:r>
              <a:rPr lang="sv-SE" altLang="ja-JP" sz="2000">
                <a:latin typeface="Arial" charset="0"/>
                <a:cs typeface="ＭＳ Ｐゴシック" charset="0"/>
              </a:rPr>
              <a:t>{(0,1/3), (0,3/4), (0,6/5), (1,0/ 6), (0,6/7), (0,3/8), (0,1/9)}</a:t>
            </a:r>
            <a:r>
              <a:rPr lang="en-US" altLang="ja-JP" sz="2000">
                <a:latin typeface="Arial" charset="0"/>
                <a:cs typeface="ＭＳ Ｐゴシック" charset="0"/>
              </a:rPr>
              <a:t> </a:t>
            </a:r>
            <a:endParaRPr lang="en-US" sz="2000">
              <a:latin typeface="Arial" charset="0"/>
            </a:endParaRPr>
          </a:p>
        </p:txBody>
      </p:sp>
      <p:sp>
        <p:nvSpPr>
          <p:cNvPr id="17413"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graphicFrame>
        <p:nvGraphicFramePr>
          <p:cNvPr id="17410" name="Object 5"/>
          <p:cNvGraphicFramePr>
            <a:graphicFrameLocks noChangeAspect="1"/>
          </p:cNvGraphicFramePr>
          <p:nvPr/>
        </p:nvGraphicFramePr>
        <p:xfrm>
          <a:off x="539750" y="4652963"/>
          <a:ext cx="1008063" cy="576262"/>
        </p:xfrm>
        <a:graphic>
          <a:graphicData uri="http://schemas.openxmlformats.org/presentationml/2006/ole">
            <mc:AlternateContent xmlns:mc="http://schemas.openxmlformats.org/markup-compatibility/2006">
              <mc:Choice xmlns:v="urn:schemas-microsoft-com:vml" Requires="v">
                <p:oleObj spid="_x0000_s76804" name="Equation" r:id="rId3" imgW="418918" imgH="215806" progId="Equation.3">
                  <p:embed/>
                </p:oleObj>
              </mc:Choice>
              <mc:Fallback>
                <p:oleObj name="Equation" r:id="rId3" imgW="418918" imgH="215806"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750" y="4652963"/>
                        <a:ext cx="1008063" cy="5762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8435" name="Rectangle 2"/>
          <p:cNvSpPr>
            <a:spLocks noGrp="1" noChangeArrowheads="1"/>
          </p:cNvSpPr>
          <p:nvPr>
            <p:ph type="title"/>
          </p:nvPr>
        </p:nvSpPr>
        <p:spPr/>
        <p:txBody>
          <a:bodyPr/>
          <a:lstStyle/>
          <a:p>
            <a:pPr eaLnBrk="1" hangingPunct="1"/>
            <a:r>
              <a:rPr lang="en-US">
                <a:latin typeface="Arial" charset="0"/>
              </a:rPr>
              <a:t>Himpunan Fuzzy</a:t>
            </a:r>
          </a:p>
        </p:txBody>
      </p:sp>
      <p:sp>
        <p:nvSpPr>
          <p:cNvPr id="18436" name="Rectangle 3"/>
          <p:cNvSpPr>
            <a:spLocks noGrp="1" noChangeArrowheads="1"/>
          </p:cNvSpPr>
          <p:nvPr>
            <p:ph type="body" idx="1"/>
          </p:nvPr>
        </p:nvSpPr>
        <p:spPr/>
        <p:txBody>
          <a:bodyPr/>
          <a:lstStyle/>
          <a:p>
            <a:pPr marL="0" indent="0" eaLnBrk="1" hangingPunct="1">
              <a:lnSpc>
                <a:spcPct val="90000"/>
              </a:lnSpc>
              <a:buFont typeface="Wingdings" charset="0"/>
              <a:buNone/>
            </a:pPr>
            <a:r>
              <a:rPr lang="sv-SE" altLang="ja-JP" sz="2400">
                <a:latin typeface="Arial" charset="0"/>
                <a:cs typeface="ＭＳ Ｐゴシック" charset="0"/>
              </a:rPr>
              <a:t>Contoh</a:t>
            </a:r>
          </a:p>
          <a:p>
            <a:pPr marL="0" indent="0" eaLnBrk="1" hangingPunct="1">
              <a:lnSpc>
                <a:spcPct val="90000"/>
              </a:lnSpc>
              <a:buFont typeface="Wingdings" charset="0"/>
              <a:buNone/>
            </a:pPr>
            <a:r>
              <a:rPr lang="sv-SE" altLang="ja-JP" sz="2400">
                <a:latin typeface="Arial" charset="0"/>
                <a:cs typeface="ＭＳ Ｐゴシック" charset="0"/>
              </a:rPr>
              <a:t>Misal U adalah bilangan-bilangan integer antara 1 sampai dengan 10, yaitu U= {1,2,…10}, maka himpunan fuzzy “beberapa”  dapat didefinisikan sebagai</a:t>
            </a:r>
          </a:p>
          <a:p>
            <a:pPr marL="0" indent="0" eaLnBrk="1" hangingPunct="1">
              <a:lnSpc>
                <a:spcPct val="90000"/>
              </a:lnSpc>
              <a:buFont typeface="Wingdings" charset="0"/>
              <a:buNone/>
            </a:pPr>
            <a:r>
              <a:rPr lang="sv-SE" altLang="ja-JP" sz="2400">
                <a:latin typeface="Arial" charset="0"/>
                <a:cs typeface="ＭＳ Ｐゴシック" charset="0"/>
              </a:rPr>
              <a:t>U= {1,2,…10}</a:t>
            </a:r>
          </a:p>
          <a:p>
            <a:pPr marL="0" indent="0" eaLnBrk="1" hangingPunct="1">
              <a:lnSpc>
                <a:spcPct val="90000"/>
              </a:lnSpc>
              <a:buFont typeface="Wingdings" charset="0"/>
              <a:buNone/>
            </a:pPr>
            <a:r>
              <a:rPr lang="sv-SE" altLang="ja-JP" sz="2400">
                <a:latin typeface="Arial" charset="0"/>
                <a:cs typeface="ＭＳ Ｐゴシック" charset="0"/>
              </a:rPr>
              <a:t>B = beberapa</a:t>
            </a:r>
          </a:p>
          <a:p>
            <a:pPr marL="0" indent="0" eaLnBrk="1" hangingPunct="1">
              <a:lnSpc>
                <a:spcPct val="90000"/>
              </a:lnSpc>
              <a:buFont typeface="Wingdings" charset="0"/>
              <a:buNone/>
            </a:pPr>
            <a:r>
              <a:rPr lang="sv-SE" altLang="ja-JP" sz="2400">
                <a:latin typeface="Arial" charset="0"/>
                <a:cs typeface="ＭＳ Ｐゴシック" charset="0"/>
              </a:rPr>
              <a:t>              = {(0,5/3) ,(0,8/4),(1/5),(1/6), (0,8/7), (0,5/8)}</a:t>
            </a:r>
          </a:p>
          <a:p>
            <a:pPr marL="0" indent="0" eaLnBrk="1" hangingPunct="1">
              <a:lnSpc>
                <a:spcPct val="90000"/>
              </a:lnSpc>
              <a:buFont typeface="Wingdings" charset="0"/>
              <a:buNone/>
            </a:pPr>
            <a:r>
              <a:rPr lang="sv-SE" altLang="ja-JP" sz="2400">
                <a:latin typeface="Arial" charset="0"/>
                <a:cs typeface="ＭＳ Ｐゴシック" charset="0"/>
              </a:rPr>
              <a:t>Hal ini berarti 5 dan 6 mempunyai derajat 1, sedangkan 4 dan 7 dengan derajat 0,8 dan 3, 8 dengan derajat 0,5. Sedangkan yang mempunyai derajat 0 adalah 1,2,9.</a:t>
            </a:r>
            <a:endParaRPr lang="en-US" sz="2400">
              <a:latin typeface="Arial" charset="0"/>
            </a:endParaRPr>
          </a:p>
        </p:txBody>
      </p:sp>
      <p:sp>
        <p:nvSpPr>
          <p:cNvPr id="18437"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graphicFrame>
        <p:nvGraphicFramePr>
          <p:cNvPr id="18434" name="Object 5"/>
          <p:cNvGraphicFramePr>
            <a:graphicFrameLocks noChangeAspect="1"/>
          </p:cNvGraphicFramePr>
          <p:nvPr/>
        </p:nvGraphicFramePr>
        <p:xfrm>
          <a:off x="539750" y="4175125"/>
          <a:ext cx="936625" cy="474663"/>
        </p:xfrm>
        <a:graphic>
          <a:graphicData uri="http://schemas.openxmlformats.org/presentationml/2006/ole">
            <mc:AlternateContent xmlns:mc="http://schemas.openxmlformats.org/markup-compatibility/2006">
              <mc:Choice xmlns:v="urn:schemas-microsoft-com:vml" Requires="v">
                <p:oleObj spid="_x0000_s77828" name="Equation" r:id="rId3" imgW="418918" imgH="215806" progId="Equation.3">
                  <p:embed/>
                </p:oleObj>
              </mc:Choice>
              <mc:Fallback>
                <p:oleObj name="Equation" r:id="rId3" imgW="418918" imgH="215806"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750" y="4175125"/>
                        <a:ext cx="936625" cy="4746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pPr eaLnBrk="1" hangingPunct="1"/>
            <a:r>
              <a:rPr lang="en-US">
                <a:latin typeface="Arial" charset="0"/>
              </a:rPr>
              <a:t>Himpunan Fuzzy</a:t>
            </a:r>
          </a:p>
        </p:txBody>
      </p:sp>
      <p:sp>
        <p:nvSpPr>
          <p:cNvPr id="76803" name="Rectangle 3"/>
          <p:cNvSpPr>
            <a:spLocks noGrp="1" noChangeArrowheads="1"/>
          </p:cNvSpPr>
          <p:nvPr>
            <p:ph type="body" idx="1"/>
          </p:nvPr>
        </p:nvSpPr>
        <p:spPr/>
        <p:txBody>
          <a:bodyPr/>
          <a:lstStyle/>
          <a:p>
            <a:pPr marL="0" indent="0" eaLnBrk="1" hangingPunct="1">
              <a:buFont typeface="Wingdings" charset="0"/>
              <a:buNone/>
            </a:pPr>
            <a:r>
              <a:rPr lang="sv-SE" altLang="ja-JP">
                <a:latin typeface="Arial" charset="0"/>
                <a:cs typeface="ＭＳ Ｐゴシック" charset="0"/>
              </a:rPr>
              <a:t>Contoh </a:t>
            </a:r>
          </a:p>
          <a:p>
            <a:pPr marL="0" indent="0" eaLnBrk="1" hangingPunct="1">
              <a:buFont typeface="Wingdings" charset="0"/>
              <a:buNone/>
            </a:pPr>
            <a:r>
              <a:rPr lang="sv-SE" altLang="ja-JP">
                <a:latin typeface="Arial" charset="0"/>
                <a:cs typeface="ＭＳ Ｐゴシック" charset="0"/>
              </a:rPr>
              <a:t>Kita juga dapat mendefinisikan himpunan untuk beberapa kategori usia manusia, seperti tua dan remaja dengan fungsi keanggotaan :</a:t>
            </a:r>
            <a:endParaRPr lang="en-US" altLang="ja-JP">
              <a:latin typeface="Arial" charset="0"/>
              <a:cs typeface="ＭＳ Ｐゴシック" charset="0"/>
            </a:endParaRPr>
          </a:p>
          <a:p>
            <a:pPr marL="0" indent="0" eaLnBrk="1" hangingPunct="1">
              <a:buFont typeface="Wingdings" charset="0"/>
              <a:buNone/>
            </a:pPr>
            <a:r>
              <a:rPr lang="en-US" altLang="ja-JP">
                <a:latin typeface="Arial" charset="0"/>
                <a:cs typeface="ＭＳ Ｐゴシック" charset="0"/>
              </a:rPr>
              <a:t>X = usia </a:t>
            </a:r>
            <a:endParaRPr lang="en-US">
              <a:latin typeface="Arial"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9460" name="Rectangle 2"/>
          <p:cNvSpPr>
            <a:spLocks noGrp="1" noChangeArrowheads="1"/>
          </p:cNvSpPr>
          <p:nvPr>
            <p:ph type="title"/>
          </p:nvPr>
        </p:nvSpPr>
        <p:spPr/>
        <p:txBody>
          <a:bodyPr/>
          <a:lstStyle/>
          <a:p>
            <a:pPr eaLnBrk="1" hangingPunct="1"/>
            <a:r>
              <a:rPr lang="en-US">
                <a:latin typeface="Arial" charset="0"/>
              </a:rPr>
              <a:t>Himpunan Fuzzy</a:t>
            </a:r>
          </a:p>
        </p:txBody>
      </p:sp>
      <p:sp>
        <p:nvSpPr>
          <p:cNvPr id="19461" name="Rectangle 3"/>
          <p:cNvSpPr>
            <a:spLocks noGrp="1" noChangeArrowheads="1"/>
          </p:cNvSpPr>
          <p:nvPr>
            <p:ph type="body" sz="half" idx="1"/>
          </p:nvPr>
        </p:nvSpPr>
        <p:spPr/>
        <p:txBody>
          <a:bodyPr/>
          <a:lstStyle/>
          <a:p>
            <a:pPr eaLnBrk="1" hangingPunct="1"/>
            <a:r>
              <a:rPr lang="en-US">
                <a:latin typeface="Arial" charset="0"/>
              </a:rPr>
              <a:t>Tua</a:t>
            </a:r>
          </a:p>
        </p:txBody>
      </p:sp>
      <p:sp>
        <p:nvSpPr>
          <p:cNvPr id="19462" name="Rectangle 4"/>
          <p:cNvSpPr>
            <a:spLocks noGrp="1" noChangeArrowheads="1"/>
          </p:cNvSpPr>
          <p:nvPr>
            <p:ph type="body" sz="half" idx="2"/>
          </p:nvPr>
        </p:nvSpPr>
        <p:spPr/>
        <p:txBody>
          <a:bodyPr/>
          <a:lstStyle/>
          <a:p>
            <a:pPr eaLnBrk="1" hangingPunct="1"/>
            <a:r>
              <a:rPr lang="en-US">
                <a:latin typeface="Arial" charset="0"/>
              </a:rPr>
              <a:t>Remaja</a:t>
            </a:r>
          </a:p>
        </p:txBody>
      </p:sp>
      <p:sp>
        <p:nvSpPr>
          <p:cNvPr id="19463"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graphicFrame>
        <p:nvGraphicFramePr>
          <p:cNvPr id="19458" name="Object 6"/>
          <p:cNvGraphicFramePr>
            <a:graphicFrameLocks noChangeAspect="1"/>
          </p:cNvGraphicFramePr>
          <p:nvPr/>
        </p:nvGraphicFramePr>
        <p:xfrm>
          <a:off x="468313" y="2852738"/>
          <a:ext cx="3598862" cy="1800225"/>
        </p:xfrm>
        <a:graphic>
          <a:graphicData uri="http://schemas.openxmlformats.org/presentationml/2006/ole">
            <mc:AlternateContent xmlns:mc="http://schemas.openxmlformats.org/markup-compatibility/2006">
              <mc:Choice xmlns:v="urn:schemas-microsoft-com:vml" Requires="v">
                <p:oleObj spid="_x0000_s78857" name="Equation" r:id="rId3" imgW="2158920" imgH="888840" progId="Equation.3">
                  <p:embed/>
                </p:oleObj>
              </mc:Choice>
              <mc:Fallback>
                <p:oleObj name="Equation" r:id="rId3" imgW="2158920" imgH="888840" progId="Equation.3">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8313" y="2852738"/>
                        <a:ext cx="3598862" cy="1800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9464" name="Rectangle 7"/>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graphicFrame>
        <p:nvGraphicFramePr>
          <p:cNvPr id="19459" name="Object 8"/>
          <p:cNvGraphicFramePr>
            <a:graphicFrameLocks noChangeAspect="1"/>
          </p:cNvGraphicFramePr>
          <p:nvPr/>
        </p:nvGraphicFramePr>
        <p:xfrm>
          <a:off x="4284663" y="3068638"/>
          <a:ext cx="4319587" cy="2305050"/>
        </p:xfrm>
        <a:graphic>
          <a:graphicData uri="http://schemas.openxmlformats.org/presentationml/2006/ole">
            <mc:AlternateContent xmlns:mc="http://schemas.openxmlformats.org/markup-compatibility/2006">
              <mc:Choice xmlns:v="urn:schemas-microsoft-com:vml" Requires="v">
                <p:oleObj spid="_x0000_s78858" name="Equation" r:id="rId5" imgW="2679700" imgH="1295400" progId="Equation.3">
                  <p:embed/>
                </p:oleObj>
              </mc:Choice>
              <mc:Fallback>
                <p:oleObj name="Equation" r:id="rId5" imgW="2679700" imgH="1295400" progId="Equation.3">
                  <p:embed/>
                  <p:pic>
                    <p:nvPicPr>
                      <p:cNvPr id="0" name="Object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84663" y="3068638"/>
                        <a:ext cx="4319587" cy="23050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7826" name="Text Box 3"/>
          <p:cNvSpPr txBox="1">
            <a:spLocks noChangeArrowheads="1"/>
          </p:cNvSpPr>
          <p:nvPr/>
        </p:nvSpPr>
        <p:spPr bwMode="auto">
          <a:xfrm>
            <a:off x="609600" y="855663"/>
            <a:ext cx="7891463" cy="600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1450" indent="-171450">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spcBef>
                <a:spcPct val="50000"/>
              </a:spcBef>
              <a:buFontTx/>
              <a:buChar char="•"/>
            </a:pPr>
            <a:r>
              <a:rPr lang="en-US" sz="2400" b="1" i="1"/>
              <a:t>Fuzzy Set</a:t>
            </a:r>
            <a:r>
              <a:rPr lang="en-US" sz="2400"/>
              <a:t> digunakan dalam Artificial Intelligence. Setiap elemen dalam himpunan semesta S mempunyai </a:t>
            </a:r>
            <a:r>
              <a:rPr lang="en-US" sz="2400" b="1" i="1"/>
              <a:t>derajat keanggotaan</a:t>
            </a:r>
            <a:r>
              <a:rPr lang="en-US" sz="2400"/>
              <a:t> yang nilainya adalah bilangan riil dari </a:t>
            </a:r>
            <a:r>
              <a:rPr lang="en-US" sz="2400" b="1"/>
              <a:t>0 s/d 1</a:t>
            </a:r>
            <a:r>
              <a:rPr lang="en-US" sz="2400"/>
              <a:t>. </a:t>
            </a:r>
          </a:p>
          <a:p>
            <a:pPr>
              <a:buFontTx/>
              <a:buChar char="•"/>
            </a:pPr>
            <a:endParaRPr lang="en-US" sz="2400" b="1" i="1"/>
          </a:p>
          <a:p>
            <a:pPr>
              <a:buFontTx/>
              <a:buChar char="•"/>
            </a:pPr>
            <a:r>
              <a:rPr lang="en-US" sz="2400" b="1" i="1"/>
              <a:t>Komplemen  </a:t>
            </a:r>
            <a:r>
              <a:rPr lang="en-US" sz="2400"/>
              <a:t>dari fuzzy set F, adalah himpunan F dengan derajat keanggotaannya adalah </a:t>
            </a:r>
            <a:r>
              <a:rPr lang="en-US" sz="2400" b="1"/>
              <a:t>satu</a:t>
            </a:r>
            <a:r>
              <a:rPr lang="en-US" sz="2400"/>
              <a:t> dikurangi derajad keanggotaan F.</a:t>
            </a:r>
          </a:p>
          <a:p>
            <a:pPr>
              <a:buFontTx/>
              <a:buChar char="•"/>
            </a:pPr>
            <a:endParaRPr lang="en-US" sz="2400"/>
          </a:p>
          <a:p>
            <a:pPr>
              <a:buFontTx/>
              <a:buChar char="•"/>
            </a:pPr>
            <a:r>
              <a:rPr lang="en-US" sz="2400" b="1" i="1"/>
              <a:t>Gabungan  </a:t>
            </a:r>
            <a:r>
              <a:rPr lang="en-US" sz="2400"/>
              <a:t>dari fuzzy set P dan Q, adalah fuzzy set dimana derajat keanggotaan elemenya adalah </a:t>
            </a:r>
            <a:r>
              <a:rPr lang="en-US" sz="2400" b="1" i="1"/>
              <a:t>maksimum</a:t>
            </a:r>
            <a:r>
              <a:rPr lang="en-US" sz="2400"/>
              <a:t> dari derajat keanggotaan dalam P dan Q.</a:t>
            </a:r>
          </a:p>
          <a:p>
            <a:pPr>
              <a:buFontTx/>
              <a:buChar char="•"/>
            </a:pPr>
            <a:endParaRPr lang="en-US" sz="2400"/>
          </a:p>
          <a:p>
            <a:pPr>
              <a:buFontTx/>
              <a:buChar char="•"/>
            </a:pPr>
            <a:r>
              <a:rPr lang="en-US" sz="2400" b="1" i="1"/>
              <a:t>Irisan  </a:t>
            </a:r>
            <a:r>
              <a:rPr lang="en-US" sz="2400"/>
              <a:t>dari multiset F dan R, adalah fuzzy set dimana derajat keanggotaan elemenya adalah </a:t>
            </a:r>
            <a:r>
              <a:rPr lang="en-US" sz="2400" b="1" i="1"/>
              <a:t>minimum</a:t>
            </a:r>
            <a:r>
              <a:rPr lang="en-US" sz="2400"/>
              <a:t> dari derajat keanggotaan dalam F dan R.</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7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8850" name="Text Box 5"/>
          <p:cNvSpPr txBox="1">
            <a:spLocks noChangeArrowheads="1"/>
          </p:cNvSpPr>
          <p:nvPr/>
        </p:nvSpPr>
        <p:spPr bwMode="auto">
          <a:xfrm>
            <a:off x="428625" y="785813"/>
            <a:ext cx="8143875" cy="544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1450" indent="-171450">
              <a:defRPr>
                <a:solidFill>
                  <a:schemeClr val="tx1"/>
                </a:solidFill>
                <a:latin typeface="Arial" charset="0"/>
                <a:ea typeface="ＭＳ Ｐゴシック" charset="0"/>
              </a:defRPr>
            </a:lvl1pPr>
            <a:lvl2pPr>
              <a:defRPr>
                <a:solidFill>
                  <a:schemeClr val="tx1"/>
                </a:solidFill>
                <a:latin typeface="Arial" charset="0"/>
                <a:ea typeface="ＭＳ Ｐゴシック" charset="0"/>
              </a:defRPr>
            </a:lvl2pPr>
            <a:lvl3pPr>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buFontTx/>
              <a:buChar char="•"/>
            </a:pPr>
            <a:r>
              <a:rPr lang="en-US" sz="2400"/>
              <a:t>Contoh:</a:t>
            </a:r>
          </a:p>
          <a:p>
            <a:pPr>
              <a:buFontTx/>
              <a:buChar char="•"/>
            </a:pPr>
            <a:endParaRPr lang="en-US" sz="2400"/>
          </a:p>
          <a:p>
            <a:pPr lvl="1"/>
            <a:r>
              <a:rPr lang="en-US" sz="2000"/>
              <a:t>Misal P adalah himpunan orang terkenal dan R adalah himpunan orang kaya, dimana</a:t>
            </a:r>
          </a:p>
          <a:p>
            <a:pPr lvl="1"/>
            <a:r>
              <a:rPr lang="en-US" sz="2000"/>
              <a:t>      P = { 0.9/Brian,  0.4/Fred,  0.1/Oscar,  0.5/Rita }. </a:t>
            </a:r>
          </a:p>
          <a:p>
            <a:pPr lvl="1"/>
            <a:r>
              <a:rPr lang="en-US" sz="2000"/>
              <a:t>      R = { 0.8/Brian,  0.2/Fred,  0.9/Oscar,  0.7/Rita }.</a:t>
            </a:r>
          </a:p>
          <a:p>
            <a:pPr lvl="1"/>
            <a:endParaRPr lang="en-US" sz="2000"/>
          </a:p>
          <a:p>
            <a:pPr lvl="1"/>
            <a:r>
              <a:rPr lang="en-US" sz="2000"/>
              <a:t>Maka :</a:t>
            </a:r>
          </a:p>
          <a:p>
            <a:pPr lvl="2">
              <a:buFontTx/>
              <a:buChar char="•"/>
            </a:pPr>
            <a:r>
              <a:rPr lang="en-US" sz="2000"/>
              <a:t>  P</a:t>
            </a:r>
            <a:r>
              <a:rPr lang="ja-JP" altLang="en-US" sz="2000"/>
              <a:t>’</a:t>
            </a:r>
            <a:r>
              <a:rPr lang="en-US" sz="2000"/>
              <a:t> = { 0.1/Brian,  0.6/Fred,  0.9/Oscar,  0.5/Rita }.</a:t>
            </a:r>
          </a:p>
          <a:p>
            <a:pPr lvl="2"/>
            <a:r>
              <a:rPr lang="en-US" sz="2000"/>
              <a:t>       = Himpunan fuzzy dari orang tidak terkenal.</a:t>
            </a:r>
          </a:p>
          <a:p>
            <a:pPr lvl="2"/>
            <a:endParaRPr lang="en-US" sz="2000"/>
          </a:p>
          <a:p>
            <a:pPr lvl="2">
              <a:buFontTx/>
              <a:buChar char="•"/>
            </a:pPr>
            <a:r>
              <a:rPr lang="en-US" sz="2000"/>
              <a:t>  R</a:t>
            </a:r>
            <a:r>
              <a:rPr lang="ja-JP" altLang="en-US" sz="2000"/>
              <a:t>’</a:t>
            </a:r>
            <a:r>
              <a:rPr lang="en-US" sz="2000"/>
              <a:t> = { 0.2/Brian,  0.8/Fred,  0.1/Oscar,  0.3/Rita }.</a:t>
            </a:r>
          </a:p>
          <a:p>
            <a:pPr lvl="2"/>
            <a:r>
              <a:rPr lang="en-US" sz="2000"/>
              <a:t>       = Himpunan fuzzy dari orang tidak kaya.</a:t>
            </a:r>
          </a:p>
          <a:p>
            <a:pPr lvl="2">
              <a:buFontTx/>
              <a:buChar char="•"/>
            </a:pPr>
            <a:endParaRPr lang="en-US" sz="2000"/>
          </a:p>
          <a:p>
            <a:pPr lvl="2">
              <a:buFontTx/>
              <a:buChar char="•"/>
            </a:pPr>
            <a:r>
              <a:rPr lang="en-US" sz="2000"/>
              <a:t>  P </a:t>
            </a:r>
            <a:r>
              <a:rPr lang="en-US" sz="2000">
                <a:sym typeface="Symbol" charset="0"/>
              </a:rPr>
              <a:t></a:t>
            </a:r>
            <a:r>
              <a:rPr lang="en-US" sz="2000"/>
              <a:t> R = { 0.9/Brian,  0.4/Fred,  0.9/Oscar,  0.7/Rita }.</a:t>
            </a:r>
          </a:p>
          <a:p>
            <a:pPr lvl="2">
              <a:buFontTx/>
              <a:buChar char="•"/>
            </a:pPr>
            <a:endParaRPr lang="en-US" sz="2000"/>
          </a:p>
          <a:p>
            <a:pPr lvl="2">
              <a:buFontTx/>
              <a:buChar char="•"/>
            </a:pPr>
            <a:r>
              <a:rPr lang="en-US" sz="2000"/>
              <a:t>  P </a:t>
            </a:r>
            <a:r>
              <a:rPr lang="en-US" sz="2000">
                <a:sym typeface="Symbol" charset="0"/>
              </a:rPr>
              <a:t></a:t>
            </a:r>
            <a:r>
              <a:rPr lang="en-US" sz="2000"/>
              <a:t> R = { 0.8/Brian,  0.2/Fred,  0.1/Oscar,  0.5/Rita }.</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a:latin typeface="Arial" charset="0"/>
              </a:rPr>
              <a:t>Simbol-simbol Baku</a:t>
            </a:r>
          </a:p>
        </p:txBody>
      </p:sp>
      <p:sp>
        <p:nvSpPr>
          <p:cNvPr id="29699" name="Rectangle 3"/>
          <p:cNvSpPr>
            <a:spLocks noGrp="1" noChangeArrowheads="1"/>
          </p:cNvSpPr>
          <p:nvPr>
            <p:ph type="body" idx="1"/>
          </p:nvPr>
        </p:nvSpPr>
        <p:spPr/>
        <p:txBody>
          <a:bodyPr/>
          <a:lstStyle/>
          <a:p>
            <a:pPr eaLnBrk="1" hangingPunct="1">
              <a:buFont typeface="Wingdings" charset="0"/>
              <a:buNone/>
            </a:pPr>
            <a:r>
              <a:rPr lang="en-US" sz="2800" b="1">
                <a:latin typeface="Arial" charset="0"/>
              </a:rPr>
              <a:t>P </a:t>
            </a:r>
            <a:r>
              <a:rPr lang="en-US" sz="2800">
                <a:latin typeface="Arial" charset="0"/>
              </a:rPr>
              <a:t>=  himpunan bilangan bulat positif  = { 1, 2, 3, ...}</a:t>
            </a:r>
            <a:endParaRPr lang="en-US" sz="2800" b="1">
              <a:latin typeface="Arial" charset="0"/>
            </a:endParaRPr>
          </a:p>
          <a:p>
            <a:pPr eaLnBrk="1" hangingPunct="1">
              <a:buFont typeface="Wingdings" charset="0"/>
              <a:buNone/>
            </a:pPr>
            <a:r>
              <a:rPr lang="en-US" sz="2800" b="1">
                <a:latin typeface="Arial" charset="0"/>
              </a:rPr>
              <a:t>N </a:t>
            </a:r>
            <a:r>
              <a:rPr lang="en-US" sz="2800">
                <a:latin typeface="Arial" charset="0"/>
              </a:rPr>
              <a:t>=  himpunan bilangan alami (natural) = { 1, 2, ...}</a:t>
            </a:r>
            <a:endParaRPr lang="en-US" sz="2800" b="1">
              <a:latin typeface="Arial" charset="0"/>
            </a:endParaRPr>
          </a:p>
          <a:p>
            <a:pPr eaLnBrk="1" hangingPunct="1">
              <a:buFont typeface="Wingdings" charset="0"/>
              <a:buNone/>
            </a:pPr>
            <a:r>
              <a:rPr lang="en-US" sz="2800" b="1">
                <a:latin typeface="Arial" charset="0"/>
              </a:rPr>
              <a:t>Z </a:t>
            </a:r>
            <a:r>
              <a:rPr lang="en-US" sz="2800">
                <a:latin typeface="Arial" charset="0"/>
              </a:rPr>
              <a:t>=  himpunan bilangan bulat ={...,-2, -1, 0, 1, 2,...}</a:t>
            </a:r>
            <a:endParaRPr lang="en-US" sz="2800" b="1">
              <a:latin typeface="Arial" charset="0"/>
            </a:endParaRPr>
          </a:p>
          <a:p>
            <a:pPr eaLnBrk="1" hangingPunct="1">
              <a:buFont typeface="Wingdings" charset="0"/>
              <a:buNone/>
            </a:pPr>
            <a:r>
              <a:rPr lang="en-US" sz="2800" b="1">
                <a:latin typeface="Arial" charset="0"/>
              </a:rPr>
              <a:t>Q </a:t>
            </a:r>
            <a:r>
              <a:rPr lang="en-US" sz="2800">
                <a:latin typeface="Arial" charset="0"/>
              </a:rPr>
              <a:t>=  himpunan bilangan rasional</a:t>
            </a:r>
            <a:endParaRPr lang="en-US" sz="2800" b="1">
              <a:latin typeface="Arial" charset="0"/>
            </a:endParaRPr>
          </a:p>
          <a:p>
            <a:pPr eaLnBrk="1" hangingPunct="1">
              <a:buFont typeface="Wingdings" charset="0"/>
              <a:buNone/>
            </a:pPr>
            <a:r>
              <a:rPr lang="en-US" sz="2800" b="1">
                <a:latin typeface="Arial" charset="0"/>
              </a:rPr>
              <a:t>R </a:t>
            </a:r>
            <a:r>
              <a:rPr lang="en-US" sz="2800">
                <a:latin typeface="Arial" charset="0"/>
              </a:rPr>
              <a:t>=  himpunan bilangan riil</a:t>
            </a:r>
            <a:endParaRPr lang="en-US" sz="2800" b="1">
              <a:latin typeface="Arial" charset="0"/>
            </a:endParaRPr>
          </a:p>
          <a:p>
            <a:pPr eaLnBrk="1" hangingPunct="1">
              <a:buFont typeface="Wingdings" charset="0"/>
              <a:buNone/>
            </a:pPr>
            <a:r>
              <a:rPr lang="en-US" sz="2800" b="1">
                <a:latin typeface="Arial" charset="0"/>
              </a:rPr>
              <a:t>C </a:t>
            </a:r>
            <a:r>
              <a:rPr lang="en-US" sz="2800">
                <a:latin typeface="Arial" charset="0"/>
              </a:rPr>
              <a:t>=  himpunan bilangan kompleks</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a:latin typeface="Arial" charset="0"/>
              </a:rPr>
              <a:t>Simbol-simbol Baku</a:t>
            </a:r>
          </a:p>
        </p:txBody>
      </p:sp>
      <p:sp>
        <p:nvSpPr>
          <p:cNvPr id="30723" name="Rectangle 3"/>
          <p:cNvSpPr>
            <a:spLocks noGrp="1" noChangeArrowheads="1"/>
          </p:cNvSpPr>
          <p:nvPr>
            <p:ph type="body" idx="1"/>
          </p:nvPr>
        </p:nvSpPr>
        <p:spPr/>
        <p:txBody>
          <a:bodyPr/>
          <a:lstStyle/>
          <a:p>
            <a:pPr eaLnBrk="1" hangingPunct="1"/>
            <a:r>
              <a:rPr lang="en-US">
                <a:latin typeface="Arial" charset="0"/>
              </a:rPr>
              <a:t>Himpunan yang universal: </a:t>
            </a:r>
            <a:r>
              <a:rPr lang="en-US" b="1">
                <a:latin typeface="Arial" charset="0"/>
              </a:rPr>
              <a:t>semesta</a:t>
            </a:r>
            <a:r>
              <a:rPr lang="en-US">
                <a:latin typeface="Arial" charset="0"/>
              </a:rPr>
              <a:t>, disimbolkan dengan U. </a:t>
            </a:r>
          </a:p>
          <a:p>
            <a:pPr eaLnBrk="1" hangingPunct="1">
              <a:buFont typeface="Wingdings" charset="0"/>
              <a:buNone/>
            </a:pPr>
            <a:endParaRPr lang="en-US">
              <a:latin typeface="Arial" charset="0"/>
            </a:endParaRPr>
          </a:p>
          <a:p>
            <a:pPr eaLnBrk="1" hangingPunct="1"/>
            <a:r>
              <a:rPr lang="en-US">
                <a:latin typeface="Arial" charset="0"/>
              </a:rPr>
              <a:t>Contoh: Misalkan U = {1, 2, 3, 4, 5} dan </a:t>
            </a:r>
          </a:p>
          <a:p>
            <a:pPr eaLnBrk="1" hangingPunct="1">
              <a:buFont typeface="Wingdings" charset="0"/>
              <a:buNone/>
            </a:pPr>
            <a:r>
              <a:rPr lang="en-US" i="1">
                <a:latin typeface="Arial" charset="0"/>
              </a:rPr>
              <a:t>   A</a:t>
            </a:r>
            <a:r>
              <a:rPr lang="en-US">
                <a:latin typeface="Arial" charset="0"/>
              </a:rPr>
              <a:t> adalah himpunan bagian dari U, </a:t>
            </a:r>
          </a:p>
          <a:p>
            <a:pPr eaLnBrk="1" hangingPunct="1">
              <a:buFont typeface="Wingdings" charset="0"/>
              <a:buNone/>
            </a:pPr>
            <a:r>
              <a:rPr lang="en-US">
                <a:latin typeface="Arial" charset="0"/>
              </a:rPr>
              <a:t>   dengan </a:t>
            </a:r>
            <a:r>
              <a:rPr lang="en-US" i="1">
                <a:latin typeface="Arial" charset="0"/>
              </a:rPr>
              <a:t>A</a:t>
            </a:r>
            <a:r>
              <a:rPr lang="en-US">
                <a:latin typeface="Arial" charset="0"/>
              </a:rPr>
              <a:t> = {1, 3, 5}.</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Pixel</Template>
  <TotalTime>1124</TotalTime>
  <Words>4033</Words>
  <Application>Microsoft Macintosh PowerPoint</Application>
  <PresentationFormat>On-screen Show (4:3)</PresentationFormat>
  <Paragraphs>518</Paragraphs>
  <Slides>76</Slides>
  <Notes>1</Notes>
  <HiddenSlides>13</HiddenSlides>
  <MMClips>0</MMClips>
  <ScaleCrop>false</ScaleCrop>
  <HeadingPairs>
    <vt:vector size="6" baseType="variant">
      <vt:variant>
        <vt:lpstr>Theme</vt:lpstr>
      </vt:variant>
      <vt:variant>
        <vt:i4>1</vt:i4>
      </vt:variant>
      <vt:variant>
        <vt:lpstr>Embedded OLE Servers</vt:lpstr>
      </vt:variant>
      <vt:variant>
        <vt:i4>3</vt:i4>
      </vt:variant>
      <vt:variant>
        <vt:lpstr>Slide Titles</vt:lpstr>
      </vt:variant>
      <vt:variant>
        <vt:i4>76</vt:i4>
      </vt:variant>
    </vt:vector>
  </HeadingPairs>
  <TitlesOfParts>
    <vt:vector size="80" baseType="lpstr">
      <vt:lpstr>Pixel</vt:lpstr>
      <vt:lpstr>Visio</vt:lpstr>
      <vt:lpstr>Equation</vt:lpstr>
      <vt:lpstr>Equation.3</vt:lpstr>
      <vt:lpstr>HIMPUNAN</vt:lpstr>
      <vt:lpstr>Himpunan (set)</vt:lpstr>
      <vt:lpstr>Cara Penyajian Himpunan</vt:lpstr>
      <vt:lpstr>Enumerasi</vt:lpstr>
      <vt:lpstr>Enumerasi</vt:lpstr>
      <vt:lpstr>Enumerasi</vt:lpstr>
      <vt:lpstr>Enumerasi</vt:lpstr>
      <vt:lpstr>Simbol-simbol Baku</vt:lpstr>
      <vt:lpstr>Simbol-simbol Baku</vt:lpstr>
      <vt:lpstr>Notasi Pembentuk Himpunan</vt:lpstr>
      <vt:lpstr>Diagram Venn</vt:lpstr>
      <vt:lpstr>Kardinalitas</vt:lpstr>
      <vt:lpstr>Himpunan Kosong</vt:lpstr>
      <vt:lpstr>Himpunan Kosong</vt:lpstr>
      <vt:lpstr>Himpunan Bagian (Subset)</vt:lpstr>
      <vt:lpstr>Himpunan Bagian (Subset)</vt:lpstr>
      <vt:lpstr>Himpunan Bagian (Subset)</vt:lpstr>
      <vt:lpstr>Himpunan Bagian (Subset)</vt:lpstr>
      <vt:lpstr>Himpunan Bagian (Subset)</vt:lpstr>
      <vt:lpstr>Himpunan yang Sama</vt:lpstr>
      <vt:lpstr>Himpunan yang Sama</vt:lpstr>
      <vt:lpstr>Himpunan yang Ekivalen</vt:lpstr>
      <vt:lpstr>Himpunan Saling Lepas</vt:lpstr>
      <vt:lpstr>Himpunan Kuasa</vt:lpstr>
      <vt:lpstr>Himpunan Kuasa</vt:lpstr>
      <vt:lpstr>Summary</vt:lpstr>
      <vt:lpstr>Operasi Terhadap Himpunan</vt:lpstr>
      <vt:lpstr>Irisan (intersection)</vt:lpstr>
      <vt:lpstr>Irisan (intersection)</vt:lpstr>
      <vt:lpstr>Gabungan (union)</vt:lpstr>
      <vt:lpstr>Komplemen (complement)</vt:lpstr>
      <vt:lpstr>Komplemen (complement)</vt:lpstr>
      <vt:lpstr>Selisih (difference)</vt:lpstr>
      <vt:lpstr>Beda Setangkup (Symmetric Difference)</vt:lpstr>
      <vt:lpstr>Beda Setangkup (Symmetric Difference)</vt:lpstr>
      <vt:lpstr>Beda Setangkup (Symmetric Difference)</vt:lpstr>
      <vt:lpstr>CARTESIAN PRODUCT (PERKALIAN KARTESIAN)</vt:lpstr>
      <vt:lpstr>CARTESIAN PRODUCT (PERKALIAN KARTESIAN)</vt:lpstr>
      <vt:lpstr>CARTESIAN PRODUCT (PERKALIAN KARTESIAN)</vt:lpstr>
      <vt:lpstr>CARTESIAN PRODUCT (PERKALIAN KARTESIAN)</vt:lpstr>
      <vt:lpstr>Perampatan Operasi Himpunan</vt:lpstr>
      <vt:lpstr>Perampatan Operasi Himpunan</vt:lpstr>
      <vt:lpstr>Hukum-hukum Himpunan</vt:lpstr>
      <vt:lpstr>Hukum-hukum Himpunan</vt:lpstr>
      <vt:lpstr>Hukum-hukum Himpunan</vt:lpstr>
      <vt:lpstr>Hukum-hukum Himpunan</vt:lpstr>
      <vt:lpstr>Hukum-hukum Himpunan</vt:lpstr>
      <vt:lpstr>Prinsip Dualitas</vt:lpstr>
      <vt:lpstr>Prinsip Dualitas</vt:lpstr>
      <vt:lpstr>Prinsip Dualitas pada Himpunan</vt:lpstr>
      <vt:lpstr>Prinsip Inklusi-Eksklusi</vt:lpstr>
      <vt:lpstr>Prinsip Inklusi-Eksklusi</vt:lpstr>
      <vt:lpstr>PowerPoint Presentation</vt:lpstr>
      <vt:lpstr>Partisi</vt:lpstr>
      <vt:lpstr>Himpunan Ganda (Multi Set)</vt:lpstr>
      <vt:lpstr>Himpunan Ganda</vt:lpstr>
      <vt:lpstr>Operasi Antara Dua Buah Multiset </vt:lpstr>
      <vt:lpstr>Operasi Antara Dua Buah Multiset</vt:lpstr>
      <vt:lpstr>Operasi Antara Dua Buah Multiset</vt:lpstr>
      <vt:lpstr>PowerPoint Presentation</vt:lpstr>
      <vt:lpstr>Pembuktian Pernyataan Perihal Himpunan</vt:lpstr>
      <vt:lpstr>Pembuktian Pernyataan Perihal Himpunan</vt:lpstr>
      <vt:lpstr>PowerPoint Presentation</vt:lpstr>
      <vt:lpstr>Himpunan Fuzzy</vt:lpstr>
      <vt:lpstr>Himpunan Fuzzy</vt:lpstr>
      <vt:lpstr>Himpunan Fuzzy</vt:lpstr>
      <vt:lpstr>Himpunan Fuzzy</vt:lpstr>
      <vt:lpstr>Himpunan Fuzzy</vt:lpstr>
      <vt:lpstr>Himpunan Fuzzy</vt:lpstr>
      <vt:lpstr>Himpunan Fuzzy</vt:lpstr>
      <vt:lpstr>Himpunan Fuzzy</vt:lpstr>
      <vt:lpstr>Himpunan Fuzzy</vt:lpstr>
      <vt:lpstr>Himpunan Fuzzy</vt:lpstr>
      <vt:lpstr>Himpunan Fuzzy</vt:lpstr>
      <vt:lpstr>PowerPoint Presentation</vt:lpstr>
      <vt:lpstr>PowerPoint Presentation</vt:lpstr>
    </vt:vector>
  </TitlesOfParts>
  <Company>STT Telkom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Rita Magdalena</dc:creator>
  <cp:lastModifiedBy>Gia Septiana Wulandari</cp:lastModifiedBy>
  <cp:revision>62</cp:revision>
  <dcterms:created xsi:type="dcterms:W3CDTF">2005-10-15T09:53:14Z</dcterms:created>
  <dcterms:modified xsi:type="dcterms:W3CDTF">2015-01-23T03:40:53Z</dcterms:modified>
</cp:coreProperties>
</file>