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6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6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89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67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2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7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4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8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75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067D-3136-0F4E-8D96-80104A826BAD}" type="datetimeFigureOut">
              <a:rPr lang="en-US" smtClean="0"/>
              <a:t>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6FF2-931F-CF42-B6A7-B7DF6A62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8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Antrian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Pemodelan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51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M/M/3/20/1500/FCFS</a:t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exponensial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exponensial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Tiga</a:t>
            </a:r>
            <a:r>
              <a:rPr lang="en-US" dirty="0"/>
              <a:t> server</a:t>
            </a:r>
            <a:br>
              <a:rPr lang="en-US" dirty="0"/>
            </a:br>
            <a:r>
              <a:rPr lang="en-US" dirty="0"/>
              <a:t>– 20 buffer = 3 service + 17 </a:t>
            </a:r>
            <a:r>
              <a:rPr lang="en-US" dirty="0" err="1"/>
              <a:t>menunggu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Total 1500 job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first-come-first-served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36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Default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/>
              <a:t>buffer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terhingga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terhingga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Disiplin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 FCFS</a:t>
            </a:r>
            <a:br>
              <a:rPr lang="en-US" dirty="0"/>
            </a:b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24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pemodelan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simulasi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 server </a:t>
            </a:r>
            <a:r>
              <a:rPr lang="en-US" dirty="0" err="1"/>
              <a:t>tunggal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kedangan</a:t>
            </a:r>
            <a:r>
              <a:rPr lang="en-US" dirty="0"/>
              <a:t> 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dirty="0" err="1" smtClean="0"/>
              <a:t>eksponensial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terdistribusi</a:t>
            </a:r>
            <a:r>
              <a:rPr lang="en-US" dirty="0"/>
              <a:t> uniform </a:t>
            </a:r>
            <a:r>
              <a:rPr lang="en-US" dirty="0" err="1"/>
              <a:t>antara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b </a:t>
            </a:r>
            <a:endParaRPr lang="en-US" dirty="0" smtClean="0">
              <a:effectLst/>
            </a:endParaRPr>
          </a:p>
          <a:p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/>
              <a:t>diketahui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 err="1"/>
              <a:t>Antrian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 </a:t>
            </a:r>
            <a:r>
              <a:rPr lang="en-US" dirty="0"/>
              <a:t>Rata-rata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mengantri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3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5-01-29 at 12.06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" r="356"/>
          <a:stretch>
            <a:fillRect/>
          </a:stretch>
        </p:blipFill>
        <p:spPr>
          <a:xfrm>
            <a:off x="15876" y="596680"/>
            <a:ext cx="9099550" cy="5529483"/>
          </a:xfrm>
        </p:spPr>
      </p:pic>
    </p:spTree>
    <p:extLst>
      <p:ext uri="{BB962C8B-B14F-4D97-AF65-F5344CB8AC3E}">
        <p14:creationId xmlns:p14="http://schemas.microsoft.com/office/powerpoint/2010/main" val="2538269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Model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25" y="1600200"/>
            <a:ext cx="8842375" cy="50990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antrian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 err="1" smtClean="0"/>
              <a:t>Utilisasi</a:t>
            </a:r>
            <a:r>
              <a:rPr lang="en-US" dirty="0" smtClean="0"/>
              <a:t> </a:t>
            </a:r>
            <a:r>
              <a:rPr lang="en-US" dirty="0" err="1" smtClean="0"/>
              <a:t>Pelayan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–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antrian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server minimal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(bottleneck) </a:t>
            </a:r>
            <a:r>
              <a:rPr lang="en-US" dirty="0" err="1" smtClean="0"/>
              <a:t>atau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kemacetan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697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Notasi</a:t>
            </a:r>
            <a:r>
              <a:rPr lang="en-US" b="1" dirty="0"/>
              <a:t> Kendall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A/S/m/B/K/SD</a:t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/>
              <a:t>A: </a:t>
            </a:r>
            <a:r>
              <a:rPr lang="en-US" dirty="0" err="1" smtClean="0"/>
              <a:t>distribusi</a:t>
            </a:r>
            <a:r>
              <a:rPr lang="en-US" dirty="0" smtClean="0"/>
              <a:t> proses </a:t>
            </a:r>
            <a:r>
              <a:rPr lang="en-US" dirty="0" err="1" smtClean="0"/>
              <a:t>kedatangan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/>
              <a:t>S: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/>
              <a:t>m: </a:t>
            </a:r>
            <a:r>
              <a:rPr lang="en-US" dirty="0" err="1" smtClean="0"/>
              <a:t>banyak</a:t>
            </a:r>
            <a:r>
              <a:rPr lang="en-US" dirty="0" smtClean="0"/>
              <a:t> server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/>
              <a:t>B: </a:t>
            </a:r>
            <a:r>
              <a:rPr lang="en-US" dirty="0" err="1" smtClean="0"/>
              <a:t>banyak</a:t>
            </a:r>
            <a:r>
              <a:rPr lang="en-US" dirty="0" smtClean="0"/>
              <a:t> buffer (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– </a:t>
            </a:r>
            <a:r>
              <a:rPr lang="en-US" dirty="0"/>
              <a:t>K: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/>
              <a:t>SD: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>
              <a:effectLst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920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Proses </a:t>
            </a:r>
            <a:r>
              <a:rPr lang="en-US" b="1" dirty="0" err="1"/>
              <a:t>kedatangan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/>
              <a:t>kedatangan</a:t>
            </a:r>
            <a:r>
              <a:rPr lang="en-US" dirty="0"/>
              <a:t> jobs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>
              <a:spcBef>
                <a:spcPts val="0"/>
              </a:spcBef>
            </a:pPr>
            <a:r>
              <a:rPr lang="en-US" dirty="0" err="1" smtClean="0"/>
              <a:t>τ</a:t>
            </a:r>
            <a:r>
              <a:rPr lang="en-US" dirty="0" smtClean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random Independent Identically Distributed (IID) </a:t>
            </a:r>
            <a:endParaRPr lang="en-US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: t</a:t>
            </a:r>
            <a:r>
              <a:rPr lang="en-US" baseline="-25000" dirty="0"/>
              <a:t>1</a:t>
            </a:r>
            <a:r>
              <a:rPr lang="en-US" dirty="0"/>
              <a:t>, t</a:t>
            </a:r>
            <a:r>
              <a:rPr lang="en-US" baseline="-25000" dirty="0"/>
              <a:t>2</a:t>
            </a:r>
            <a:r>
              <a:rPr lang="en-US" dirty="0"/>
              <a:t>, ...,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–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: </a:t>
            </a:r>
            <a:r>
              <a:rPr lang="en-US" dirty="0" err="1"/>
              <a:t>τ</a:t>
            </a:r>
            <a:r>
              <a:rPr lang="en-US" baseline="-25000" dirty="0" err="1"/>
              <a:t>j</a:t>
            </a:r>
            <a:r>
              <a:rPr lang="en-US" dirty="0"/>
              <a:t>=t</a:t>
            </a:r>
            <a:r>
              <a:rPr lang="en-US" baseline="-25000" dirty="0"/>
              <a:t>j</a:t>
            </a:r>
            <a:r>
              <a:rPr lang="en-US" dirty="0"/>
              <a:t>-t</a:t>
            </a:r>
            <a:r>
              <a:rPr lang="en-US" baseline="-25000" dirty="0"/>
              <a:t>j-1</a:t>
            </a:r>
            <a:r>
              <a:rPr lang="en-US" dirty="0"/>
              <a:t> </a:t>
            </a:r>
            <a:endParaRPr lang="en-US" dirty="0" smtClean="0">
              <a:effectLst/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Model </a:t>
            </a:r>
            <a:r>
              <a:rPr lang="en-US" dirty="0" err="1" smtClean="0"/>
              <a:t>distribusi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/>
              <a:t>Exponential + </a:t>
            </a:r>
            <a:r>
              <a:rPr lang="en-US" dirty="0" smtClean="0"/>
              <a:t>Poisson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 err="1"/>
              <a:t>Erlang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/>
              <a:t>Hyper-exponential</a:t>
            </a:r>
            <a:br>
              <a:rPr lang="en-US" dirty="0"/>
            </a:br>
            <a:r>
              <a:rPr lang="en-US" dirty="0" smtClean="0"/>
              <a:t>	– </a:t>
            </a:r>
            <a:r>
              <a:rPr lang="en-US" dirty="0"/>
              <a:t>General : </a:t>
            </a:r>
            <a:r>
              <a:rPr lang="en-US" dirty="0" err="1" smtClean="0"/>
              <a:t>hasil</a:t>
            </a:r>
            <a:r>
              <a:rPr lang="en-US" dirty="0" smtClean="0"/>
              <a:t> valid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endParaRPr lang="en-US" dirty="0" smtClean="0">
              <a:effectLst/>
            </a:endParaRPr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 descr="Screen Shot 2015-01-29 at 12.18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00" y="5813425"/>
            <a:ext cx="48133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3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Distribusi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layanan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925"/>
          </a:xfrm>
        </p:spPr>
        <p:txBody>
          <a:bodyPr>
            <a:normAutofit/>
          </a:bodyPr>
          <a:lstStyle/>
          <a:p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dihabiskan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dilayani</a:t>
            </a:r>
            <a:r>
              <a:rPr lang="en-US" dirty="0"/>
              <a:t> </a:t>
            </a:r>
          </a:p>
          <a:p>
            <a:r>
              <a:rPr lang="en-US" dirty="0"/>
              <a:t>IID </a:t>
            </a:r>
          </a:p>
          <a:p>
            <a:r>
              <a:rPr lang="en-US" dirty="0"/>
              <a:t>Model </a:t>
            </a:r>
            <a:r>
              <a:rPr lang="en-US" dirty="0" err="1"/>
              <a:t>Distribusi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– Exponential</a:t>
            </a:r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 err="1"/>
              <a:t>Erlang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– </a:t>
            </a:r>
            <a:r>
              <a:rPr lang="en-US" dirty="0"/>
              <a:t>Hyper-exponential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– </a:t>
            </a:r>
            <a:r>
              <a:rPr lang="en-US" dirty="0"/>
              <a:t>General </a:t>
            </a:r>
          </a:p>
        </p:txBody>
      </p:sp>
    </p:spTree>
    <p:extLst>
      <p:ext uri="{BB962C8B-B14F-4D97-AF65-F5344CB8AC3E}">
        <p14:creationId xmlns:p14="http://schemas.microsoft.com/office/powerpoint/2010/main" val="303879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server</a:t>
            </a:r>
            <a:endParaRPr lang="en-US" dirty="0"/>
          </a:p>
        </p:txBody>
      </p:sp>
      <p:pic>
        <p:nvPicPr>
          <p:cNvPr id="4" name="Content Placeholder 3" descr="Screen Shot 2015-01-29 at 12.27.0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11" r="-5711"/>
          <a:stretch>
            <a:fillRect/>
          </a:stretch>
        </p:blipFill>
        <p:spPr>
          <a:xfrm>
            <a:off x="457200" y="1600200"/>
            <a:ext cx="8229600" cy="4702175"/>
          </a:xfrm>
        </p:spPr>
      </p:pic>
    </p:spTree>
    <p:extLst>
      <p:ext uri="{BB962C8B-B14F-4D97-AF65-F5344CB8AC3E}">
        <p14:creationId xmlns:p14="http://schemas.microsoft.com/office/powerpoint/2010/main" val="166927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Disiplin</a:t>
            </a:r>
            <a:r>
              <a:rPr lang="en-US" b="1" dirty="0"/>
              <a:t> </a:t>
            </a:r>
            <a:r>
              <a:rPr lang="en-US" b="1" dirty="0" err="1"/>
              <a:t>antrian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First-come-first-</a:t>
            </a:r>
            <a:r>
              <a:rPr lang="en-US" dirty="0" smtClean="0"/>
              <a:t>served (</a:t>
            </a:r>
            <a:r>
              <a:rPr lang="en-US" dirty="0"/>
              <a:t>FCFS) </a:t>
            </a:r>
          </a:p>
          <a:p>
            <a:r>
              <a:rPr lang="en-US" dirty="0"/>
              <a:t>Last-come-first-</a:t>
            </a:r>
            <a:r>
              <a:rPr lang="en-US" dirty="0" smtClean="0"/>
              <a:t>served (</a:t>
            </a:r>
            <a:r>
              <a:rPr lang="en-US" dirty="0"/>
              <a:t>LCFS) </a:t>
            </a:r>
          </a:p>
          <a:p>
            <a:r>
              <a:rPr lang="en-US" dirty="0" smtClean="0"/>
              <a:t>Shortest processing time first (</a:t>
            </a:r>
            <a:r>
              <a:rPr lang="en-US" dirty="0"/>
              <a:t>SPT) </a:t>
            </a:r>
          </a:p>
          <a:p>
            <a:r>
              <a:rPr lang="en-US" dirty="0" smtClean="0"/>
              <a:t>Shortest remaining processing </a:t>
            </a:r>
            <a:r>
              <a:rPr lang="en-US" dirty="0" err="1" smtClean="0"/>
              <a:t>timefirst</a:t>
            </a:r>
            <a:r>
              <a:rPr lang="en-US" dirty="0" smtClean="0"/>
              <a:t> (</a:t>
            </a:r>
            <a:r>
              <a:rPr lang="en-US" dirty="0"/>
              <a:t>SRPT) </a:t>
            </a:r>
          </a:p>
          <a:p>
            <a:r>
              <a:rPr lang="en-US" dirty="0" smtClean="0"/>
              <a:t>Shortest expected processing time first (</a:t>
            </a:r>
            <a:r>
              <a:rPr lang="en-US" dirty="0"/>
              <a:t>SEPT) </a:t>
            </a:r>
          </a:p>
          <a:p>
            <a:r>
              <a:rPr lang="en-US" dirty="0" smtClean="0"/>
              <a:t>Shortest expected remaining processing time first (</a:t>
            </a:r>
            <a:r>
              <a:rPr lang="en-US" dirty="0"/>
              <a:t>SERPT) </a:t>
            </a:r>
          </a:p>
          <a:p>
            <a:r>
              <a:rPr lang="en-US" dirty="0"/>
              <a:t>Biggest-in-first-</a:t>
            </a:r>
            <a:r>
              <a:rPr lang="en-US" dirty="0" smtClean="0"/>
              <a:t>served (</a:t>
            </a:r>
            <a:r>
              <a:rPr lang="en-US" dirty="0"/>
              <a:t>BIFS) </a:t>
            </a:r>
          </a:p>
          <a:p>
            <a:r>
              <a:rPr lang="en-US" dirty="0"/>
              <a:t>Loudest-voice-first-</a:t>
            </a:r>
            <a:r>
              <a:rPr lang="en-US" dirty="0" smtClean="0"/>
              <a:t>served (</a:t>
            </a:r>
            <a:r>
              <a:rPr lang="en-US" dirty="0"/>
              <a:t>LVFS) </a:t>
            </a:r>
          </a:p>
        </p:txBody>
      </p:sp>
    </p:spTree>
    <p:extLst>
      <p:ext uri="{BB962C8B-B14F-4D97-AF65-F5344CB8AC3E}">
        <p14:creationId xmlns:p14="http://schemas.microsoft.com/office/powerpoint/2010/main" val="2869181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Distribusi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r>
              <a:rPr lang="en-US" b="1" dirty="0"/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smtClean="0"/>
              <a:t>M </a:t>
            </a:r>
            <a:r>
              <a:rPr lang="en-US" dirty="0"/>
              <a:t>: </a:t>
            </a:r>
            <a:r>
              <a:rPr lang="en-US" dirty="0" smtClean="0"/>
              <a:t>Exponential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Ek</a:t>
            </a:r>
            <a:r>
              <a:rPr lang="en-US" dirty="0"/>
              <a:t> : </a:t>
            </a:r>
            <a:r>
              <a:rPr lang="en-US" dirty="0" err="1"/>
              <a:t>Erlang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parameter </a:t>
            </a:r>
            <a:r>
              <a:rPr lang="en-US" dirty="0" smtClean="0"/>
              <a:t>k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Hk</a:t>
            </a:r>
            <a:r>
              <a:rPr lang="en-US" dirty="0"/>
              <a:t> : </a:t>
            </a:r>
            <a:r>
              <a:rPr lang="en-US" dirty="0" err="1"/>
              <a:t>Hyperexponential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parameter k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 : Deterministic(constant)</a:t>
            </a:r>
            <a:br>
              <a:rPr lang="en-US" dirty="0"/>
            </a:br>
            <a:r>
              <a:rPr lang="en-US" dirty="0"/>
              <a:t>• G : General(all)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2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195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Sistem Antrian</vt:lpstr>
      <vt:lpstr>PowerPoint Presentation</vt:lpstr>
      <vt:lpstr>Model Antrian </vt:lpstr>
      <vt:lpstr>Notasi Kendall </vt:lpstr>
      <vt:lpstr>Proses kedatangan </vt:lpstr>
      <vt:lpstr>Distribusi waktu layanan </vt:lpstr>
      <vt:lpstr>Banyak server</vt:lpstr>
      <vt:lpstr>Disiplin antrian </vt:lpstr>
      <vt:lpstr>Distribusi umum  </vt:lpstr>
      <vt:lpstr>Contoh</vt:lpstr>
      <vt:lpstr>Default </vt:lpstr>
      <vt:lpstr>Contoh pemodelan dan simulasi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Antrian</dc:title>
  <dc:creator>Gia Septiana Wulandari</dc:creator>
  <cp:lastModifiedBy>Gia Septiana Wulandari</cp:lastModifiedBy>
  <cp:revision>4</cp:revision>
  <dcterms:created xsi:type="dcterms:W3CDTF">2015-01-29T05:06:06Z</dcterms:created>
  <dcterms:modified xsi:type="dcterms:W3CDTF">2015-01-29T05:58:41Z</dcterms:modified>
</cp:coreProperties>
</file>